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4" r:id="rId7"/>
    <p:sldId id="268" r:id="rId8"/>
    <p:sldId id="270" r:id="rId9"/>
    <p:sldId id="271" r:id="rId10"/>
    <p:sldId id="274" r:id="rId11"/>
    <p:sldId id="272" r:id="rId12"/>
    <p:sldId id="276" r:id="rId13"/>
    <p:sldId id="277" r:id="rId14"/>
    <p:sldId id="269" r:id="rId15"/>
    <p:sldId id="265" r:id="rId16"/>
    <p:sldId id="266" r:id="rId17"/>
    <p:sldId id="267" r:id="rId18"/>
    <p:sldId id="273" r:id="rId19"/>
    <p:sldId id="275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Thesis Overview" id="{4602AA0E-63BE-41F3-8FC7-D6D9D743E6E4}">
          <p14:sldIdLst>
            <p14:sldId id="260"/>
            <p14:sldId id="258"/>
          </p14:sldIdLst>
        </p14:section>
        <p14:section name="Related Article" id="{032748CF-34D4-4F00-AA86-51FC83977DA0}">
          <p14:sldIdLst>
            <p14:sldId id="261"/>
            <p14:sldId id="264"/>
            <p14:sldId id="268"/>
            <p14:sldId id="270"/>
            <p14:sldId id="271"/>
            <p14:sldId id="274"/>
            <p14:sldId id="272"/>
            <p14:sldId id="276"/>
            <p14:sldId id="277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65"/>
            <p14:sldId id="266"/>
            <p14:sldId id="267"/>
            <p14:sldId id="273"/>
            <p14:sldId id="275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9DF1F7-432E-4893-B28C-5D3B004F8374}" v="116" dt="2019-03-31T14:58:51.984"/>
    <p1510:client id="{329B512D-3474-403B-B217-DE713D6D5C19}" v="53" dt="2019-03-31T15:21:41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70907" autoAdjust="0"/>
  </p:normalViewPr>
  <p:slideViewPr>
    <p:cSldViewPr snapToGrid="0" showGuides="1">
      <p:cViewPr varScale="1">
        <p:scale>
          <a:sx n="57" d="100"/>
          <a:sy n="57" d="100"/>
        </p:scale>
        <p:origin x="108" y="510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modSld">
      <pc:chgData name="Antonio Osamu Katagiri Tanaka" userId="2c28225e-d492-4964-8551-1b0a3c65dda0" providerId="ADAL" clId="{329B512D-3474-403B-B217-DE713D6D5C19}" dt="2019-03-31T15:21:41.502" v="123" actId="14100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addSp delSp modSp">
        <pc:chgData name="Antonio Osamu Katagiri Tanaka" userId="2c28225e-d492-4964-8551-1b0a3c65dda0" providerId="ADAL" clId="{329B512D-3474-403B-B217-DE713D6D5C19}" dt="2019-03-31T15:21:41.502" v="123" actId="14100"/>
        <pc:sldMkLst>
          <pc:docMk/>
          <pc:sldMk cId="1388157750" sldId="271"/>
        </pc:sldMkLst>
        <pc:picChg chg="add del mod">
          <ac:chgData name="Antonio Osamu Katagiri Tanaka" userId="2c28225e-d492-4964-8551-1b0a3c65dda0" providerId="ADAL" clId="{329B512D-3474-403B-B217-DE713D6D5C19}" dt="2019-03-31T15:21:35.104" v="122" actId="478"/>
          <ac:picMkLst>
            <pc:docMk/>
            <pc:sldMk cId="1388157750" sldId="271"/>
            <ac:picMk id="1025" creationId="{26897974-EB97-4C65-A6FC-F467A98191C3}"/>
          </ac:picMkLst>
        </pc:picChg>
        <pc:picChg chg="add mod">
          <ac:chgData name="Antonio Osamu Katagiri Tanaka" userId="2c28225e-d492-4964-8551-1b0a3c65dda0" providerId="ADAL" clId="{329B512D-3474-403B-B217-DE713D6D5C19}" dt="2019-03-31T15:21:41.502" v="123" actId="14100"/>
          <ac:picMkLst>
            <pc:docMk/>
            <pc:sldMk cId="1388157750" sldId="271"/>
            <ac:picMk id="1026" creationId="{96F271D8-BF9D-46F3-8936-FFC38D595106}"/>
          </ac:picMkLst>
        </pc:picChg>
        <pc:picChg chg="del">
          <ac:chgData name="Antonio Osamu Katagiri Tanaka" userId="2c28225e-d492-4964-8551-1b0a3c65dda0" providerId="ADAL" clId="{329B512D-3474-403B-B217-DE713D6D5C19}" dt="2019-03-31T15:07:53.243" v="6" actId="478"/>
          <ac:picMkLst>
            <pc:docMk/>
            <pc:sldMk cId="1388157750" sldId="271"/>
            <ac:picMk id="4099" creationId="{4A28D92E-C8C1-4D77-86E0-BF2662CE0C36}"/>
          </ac:picMkLst>
        </pc:picChg>
        <pc:inkChg chg="add del">
          <ac:chgData name="Antonio Osamu Katagiri Tanaka" userId="2c28225e-d492-4964-8551-1b0a3c65dda0" providerId="ADAL" clId="{329B512D-3474-403B-B217-DE713D6D5C19}" dt="2019-03-31T15:07:44.770" v="3" actId="9405"/>
          <ac:inkMkLst>
            <pc:docMk/>
            <pc:sldMk cId="1388157750" sldId="271"/>
            <ac:inkMk id="2" creationId="{3D2E8226-0DB8-4D14-8FFD-A4952D489CA1}"/>
          </ac:inkMkLst>
        </pc:inkChg>
      </pc:sldChg>
      <pc:sldChg chg="modSp">
        <pc:chgData name="Antonio Osamu Katagiri Tanaka" userId="2c28225e-d492-4964-8551-1b0a3c65dda0" providerId="ADAL" clId="{329B512D-3474-403B-B217-DE713D6D5C19}" dt="2019-03-31T15:16:13.691" v="119" actId="20577"/>
        <pc:sldMkLst>
          <pc:docMk/>
          <pc:sldMk cId="4180764040" sldId="274"/>
        </pc:sldMkLst>
        <pc:graphicFrameChg chg="mod modGraphic">
          <ac:chgData name="Antonio Osamu Katagiri Tanaka" userId="2c28225e-d492-4964-8551-1b0a3c65dda0" providerId="ADAL" clId="{329B512D-3474-403B-B217-DE713D6D5C19}" dt="2019-03-31T15:16:13.691" v="119" actId="20577"/>
          <ac:graphicFrameMkLst>
            <pc:docMk/>
            <pc:sldMk cId="4180764040" sldId="274"/>
            <ac:graphicFrameMk id="5" creationId="{51E2FD95-291C-49CC-97C7-F0C70A70C6EC}"/>
          </ac:graphicFrameMkLst>
        </pc:graphicFrameChg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addSp delSp">
        <pc:chgData name="Antonio Osamu Katagiri Tanaka" userId="2c28225e-d492-4964-8551-1b0a3c65dda0" providerId="ADAL" clId="{C59DF1F7-432E-4893-B28C-5D3B004F8374}" dt="2019-03-30T15:05:51.137" v="37"/>
        <pc:sldMkLst>
          <pc:docMk/>
          <pc:sldMk cId="1147480841" sldId="258"/>
        </pc:sldMkLst>
        <pc:spChg chg="add del">
          <ac:chgData name="Antonio Osamu Katagiri Tanaka" userId="2c28225e-d492-4964-8551-1b0a3c65dda0" providerId="ADAL" clId="{C59DF1F7-432E-4893-B28C-5D3B004F8374}" dt="2019-03-30T15:05:51.137" v="37"/>
          <ac:spMkLst>
            <pc:docMk/>
            <pc:sldMk cId="1147480841" sldId="258"/>
            <ac:spMk id="2" creationId="{B47F02D3-7ADF-4C42-9EC9-7B6178B14E10}"/>
          </ac:spMkLst>
        </pc:spChg>
      </pc:sldChg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addSp delSp modSp">
        <pc:chgData name="Antonio Osamu Katagiri Tanaka" userId="2c28225e-d492-4964-8551-1b0a3c65dda0" providerId="ADAL" clId="{C59DF1F7-432E-4893-B28C-5D3B004F8374}" dt="2019-03-30T15:06:31.843" v="45" actId="692"/>
        <pc:sldMkLst>
          <pc:docMk/>
          <pc:sldMk cId="2503017019" sldId="261"/>
        </pc:sldMkLst>
        <pc:spChg chg="add del">
          <ac:chgData name="Antonio Osamu Katagiri Tanaka" userId="2c28225e-d492-4964-8551-1b0a3c65dda0" providerId="ADAL" clId="{C59DF1F7-432E-4893-B28C-5D3B004F8374}" dt="2019-03-30T15:05:47.318" v="35"/>
          <ac:spMkLst>
            <pc:docMk/>
            <pc:sldMk cId="2503017019" sldId="261"/>
            <ac:spMk id="6" creationId="{3BB4BA29-B5F0-41FE-92E0-358D44AFD941}"/>
          </ac:spMkLst>
        </pc:spChg>
        <pc:spChg chg="add mod">
          <ac:chgData name="Antonio Osamu Katagiri Tanaka" userId="2c28225e-d492-4964-8551-1b0a3c65dda0" providerId="ADAL" clId="{C59DF1F7-432E-4893-B28C-5D3B004F8374}" dt="2019-03-30T15:06:31.843" v="45" actId="692"/>
          <ac:spMkLst>
            <pc:docMk/>
            <pc:sldMk cId="2503017019" sldId="261"/>
            <ac:spMk id="7" creationId="{124F83E4-CEA6-414C-BD14-A3FF2A327955}"/>
          </ac:spMkLst>
        </pc:spChg>
      </pc:sldChg>
      <pc:sldChg chg="addSp delSp modSp">
        <pc:chgData name="Antonio Osamu Katagiri Tanaka" userId="2c28225e-d492-4964-8551-1b0a3c65dda0" providerId="ADAL" clId="{C59DF1F7-432E-4893-B28C-5D3B004F8374}" dt="2019-03-31T14:38:25.479" v="285" actId="478"/>
        <pc:sldMkLst>
          <pc:docMk/>
          <pc:sldMk cId="3893641512" sldId="262"/>
        </pc:sldMkLst>
        <pc:spChg chg="add del mod">
          <ac:chgData name="Antonio Osamu Katagiri Tanaka" userId="2c28225e-d492-4964-8551-1b0a3c65dda0" providerId="ADAL" clId="{C59DF1F7-432E-4893-B28C-5D3B004F8374}" dt="2019-03-31T14:38:25.479" v="285" actId="478"/>
          <ac:spMkLst>
            <pc:docMk/>
            <pc:sldMk cId="3893641512" sldId="262"/>
            <ac:spMk id="3" creationId="{EEAFBD9C-1D30-4F86-B9D1-B312766BBF62}"/>
          </ac:spMkLst>
        </pc:spChg>
        <pc:spChg chg="mod">
          <ac:chgData name="Antonio Osamu Katagiri Tanaka" userId="2c28225e-d492-4964-8551-1b0a3c65dda0" providerId="ADAL" clId="{C59DF1F7-432E-4893-B28C-5D3B004F8374}" dt="2019-03-30T15:22:07.571" v="63"/>
          <ac:spMkLst>
            <pc:docMk/>
            <pc:sldMk cId="3893641512" sldId="262"/>
            <ac:spMk id="4" creationId="{F9ED8BE6-F7AC-4FD8-8FA8-8C683A7C2F62}"/>
          </ac:spMkLst>
        </pc:spChg>
        <pc:spChg chg="add del">
          <ac:chgData name="Antonio Osamu Katagiri Tanaka" userId="2c28225e-d492-4964-8551-1b0a3c65dda0" providerId="ADAL" clId="{C59DF1F7-432E-4893-B28C-5D3B004F8374}" dt="2019-03-31T14:38:16.721" v="281" actId="478"/>
          <ac:spMkLst>
            <pc:docMk/>
            <pc:sldMk cId="3893641512" sldId="262"/>
            <ac:spMk id="5" creationId="{A4B9DBA4-C082-481A-8CB4-9521442829A6}"/>
          </ac:spMkLst>
        </pc:spChg>
        <pc:spChg chg="del">
          <ac:chgData name="Antonio Osamu Katagiri Tanaka" userId="2c28225e-d492-4964-8551-1b0a3c65dda0" providerId="ADAL" clId="{C59DF1F7-432E-4893-B28C-5D3B004F8374}" dt="2019-03-31T14:38:20.689" v="282" actId="478"/>
          <ac:spMkLst>
            <pc:docMk/>
            <pc:sldMk cId="3893641512" sldId="262"/>
            <ac:spMk id="6" creationId="{058630E6-31AF-4451-B084-C9809D0DA4E8}"/>
          </ac:spMkLst>
        </pc:spChg>
        <pc:spChg chg="add">
          <ac:chgData name="Antonio Osamu Katagiri Tanaka" userId="2c28225e-d492-4964-8551-1b0a3c65dda0" providerId="ADAL" clId="{C59DF1F7-432E-4893-B28C-5D3B004F8374}" dt="2019-03-31T14:38:21.332" v="283"/>
          <ac:spMkLst>
            <pc:docMk/>
            <pc:sldMk cId="3893641512" sldId="262"/>
            <ac:spMk id="7" creationId="{95ABF062-E737-4476-A2E2-57C435148864}"/>
          </ac:spMkLst>
        </pc:sp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modSp">
        <pc:chgData name="Antonio Osamu Katagiri Tanaka" userId="2c28225e-d492-4964-8551-1b0a3c65dda0" providerId="ADAL" clId="{C59DF1F7-432E-4893-B28C-5D3B004F8374}" dt="2019-03-30T15:00:19.790" v="29" actId="1440"/>
        <pc:sldMkLst>
          <pc:docMk/>
          <pc:sldMk cId="2598307304" sldId="264"/>
        </pc:sldMkLst>
        <pc:picChg chg="mod">
          <ac:chgData name="Antonio Osamu Katagiri Tanaka" userId="2c28225e-d492-4964-8551-1b0a3c65dda0" providerId="ADAL" clId="{C59DF1F7-432E-4893-B28C-5D3B004F8374}" dt="2019-03-30T15:00:19.790" v="29" actId="1440"/>
          <ac:picMkLst>
            <pc:docMk/>
            <pc:sldMk cId="2598307304" sldId="264"/>
            <ac:picMk id="2" creationId="{E377F344-DB50-4440-91A5-80B84A927522}"/>
          </ac:picMkLst>
        </pc:picChg>
      </pc:sldChg>
      <pc:sldChg chg="modSp ord">
        <pc:chgData name="Antonio Osamu Katagiri Tanaka" userId="2c28225e-d492-4964-8551-1b0a3c65dda0" providerId="ADAL" clId="{C59DF1F7-432E-4893-B28C-5D3B004F8374}" dt="2019-03-30T15:24:24.733" v="65" actId="1440"/>
        <pc:sldMkLst>
          <pc:docMk/>
          <pc:sldMk cId="1380703515" sldId="265"/>
        </pc:sldMkLst>
        <pc:picChg chg="mod">
          <ac:chgData name="Antonio Osamu Katagiri Tanaka" userId="2c28225e-d492-4964-8551-1b0a3c65dda0" providerId="ADAL" clId="{C59DF1F7-432E-4893-B28C-5D3B004F8374}" dt="2019-03-30T15:24:24.733" v="65" actId="1440"/>
          <ac:picMkLst>
            <pc:docMk/>
            <pc:sldMk cId="1380703515" sldId="265"/>
            <ac:picMk id="5" creationId="{0E676B66-CA5E-44E1-B29C-AFCB39AFFCBF}"/>
          </ac:picMkLst>
        </pc:picChg>
      </pc:sldChg>
      <pc:sldChg chg="modSp ord">
        <pc:chgData name="Antonio Osamu Katagiri Tanaka" userId="2c28225e-d492-4964-8551-1b0a3c65dda0" providerId="ADAL" clId="{C59DF1F7-432E-4893-B28C-5D3B004F8374}" dt="2019-03-30T15:24:31.611" v="66" actId="1440"/>
        <pc:sldMkLst>
          <pc:docMk/>
          <pc:sldMk cId="3341228731" sldId="266"/>
        </pc:sldMkLst>
        <pc:picChg chg="mod">
          <ac:chgData name="Antonio Osamu Katagiri Tanaka" userId="2c28225e-d492-4964-8551-1b0a3c65dda0" providerId="ADAL" clId="{C59DF1F7-432E-4893-B28C-5D3B004F8374}" dt="2019-03-30T15:24:31.611" v="66" actId="1440"/>
          <ac:picMkLst>
            <pc:docMk/>
            <pc:sldMk cId="3341228731" sldId="266"/>
            <ac:picMk id="3" creationId="{3E035629-3447-43D2-9AA4-52C71B96FF24}"/>
          </ac:picMkLst>
        </pc:picChg>
      </pc:sldChg>
      <pc:sldChg chg="addSp delSp modSp ord">
        <pc:chgData name="Antonio Osamu Katagiri Tanaka" userId="2c28225e-d492-4964-8551-1b0a3c65dda0" providerId="ADAL" clId="{C59DF1F7-432E-4893-B28C-5D3B004F8374}" dt="2019-03-30T15:54:49.488" v="207"/>
        <pc:sldMkLst>
          <pc:docMk/>
          <pc:sldMk cId="4191868023" sldId="267"/>
        </pc:sldMkLst>
        <pc:spChg chg="add del">
          <ac:chgData name="Antonio Osamu Katagiri Tanaka" userId="2c28225e-d492-4964-8551-1b0a3c65dda0" providerId="ADAL" clId="{C59DF1F7-432E-4893-B28C-5D3B004F8374}" dt="2019-03-30T15:54:49.488" v="207"/>
          <ac:spMkLst>
            <pc:docMk/>
            <pc:sldMk cId="4191868023" sldId="267"/>
            <ac:spMk id="2" creationId="{928E986A-4BB6-4EA8-80F9-7B06B6CF7BA4}"/>
          </ac:spMkLst>
        </pc:spChg>
        <pc:picChg chg="mod">
          <ac:chgData name="Antonio Osamu Katagiri Tanaka" userId="2c28225e-d492-4964-8551-1b0a3c65dda0" providerId="ADAL" clId="{C59DF1F7-432E-4893-B28C-5D3B004F8374}" dt="2019-03-30T15:24:38.459" v="67" actId="1440"/>
          <ac:picMkLst>
            <pc:docMk/>
            <pc:sldMk cId="4191868023" sldId="267"/>
            <ac:picMk id="3" creationId="{E8231BD3-B268-44AA-AEEE-9AE84C31AFA1}"/>
          </ac:picMkLst>
        </pc:picChg>
      </pc:sldChg>
      <pc:sldChg chg="modSp">
        <pc:chgData name="Antonio Osamu Katagiri Tanaka" userId="2c28225e-d492-4964-8551-1b0a3c65dda0" providerId="ADAL" clId="{C59DF1F7-432E-4893-B28C-5D3B004F8374}" dt="2019-03-30T15:10:04.275" v="48" actId="20577"/>
        <pc:sldMkLst>
          <pc:docMk/>
          <pc:sldMk cId="3853310930" sldId="268"/>
        </pc:sldMkLst>
        <pc:spChg chg="mod">
          <ac:chgData name="Antonio Osamu Katagiri Tanaka" userId="2c28225e-d492-4964-8551-1b0a3c65dda0" providerId="ADAL" clId="{C59DF1F7-432E-4893-B28C-5D3B004F8374}" dt="2019-03-30T15:10:04.275" v="48" actId="20577"/>
          <ac:spMkLst>
            <pc:docMk/>
            <pc:sldMk cId="3853310930" sldId="268"/>
            <ac:spMk id="4" creationId="{F9ED8BE6-F7AC-4FD8-8FA8-8C683A7C2F62}"/>
          </ac:spMkLst>
        </pc:spChg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  <pc:sldChg chg="addSp delSp modSp add">
        <pc:chgData name="Antonio Osamu Katagiri Tanaka" userId="2c28225e-d492-4964-8551-1b0a3c65dda0" providerId="ADAL" clId="{C59DF1F7-432E-4893-B28C-5D3B004F8374}" dt="2019-03-30T18:34:26.824" v="247" actId="1076"/>
        <pc:sldMkLst>
          <pc:docMk/>
          <pc:sldMk cId="3718396701" sldId="270"/>
        </pc:sldMkLst>
        <pc:spChg chg="add del">
          <ac:chgData name="Antonio Osamu Katagiri Tanaka" userId="2c28225e-d492-4964-8551-1b0a3c65dda0" providerId="ADAL" clId="{C59DF1F7-432E-4893-B28C-5D3B004F8374}" dt="2019-03-30T16:44:27.755" v="221" actId="478"/>
          <ac:spMkLst>
            <pc:docMk/>
            <pc:sldMk cId="3718396701" sldId="270"/>
            <ac:spMk id="2" creationId="{BE26B6F2-A47B-4DE9-9228-D0E3904E516D}"/>
          </ac:spMkLst>
        </pc:spChg>
        <pc:spChg chg="mod">
          <ac:chgData name="Antonio Osamu Katagiri Tanaka" userId="2c28225e-d492-4964-8551-1b0a3c65dda0" providerId="ADAL" clId="{C59DF1F7-432E-4893-B28C-5D3B004F8374}" dt="2019-03-30T15:27:09.613" v="98" actId="113"/>
          <ac:spMkLst>
            <pc:docMk/>
            <pc:sldMk cId="3718396701" sldId="270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08.031" v="225" actId="14100"/>
          <ac:spMkLst>
            <pc:docMk/>
            <pc:sldMk cId="3718396701" sldId="270"/>
            <ac:spMk id="6" creationId="{058630E6-31AF-4451-B084-C9809D0DA4E8}"/>
          </ac:spMkLst>
        </pc:spChg>
        <pc:picChg chg="add del mod">
          <ac:chgData name="Antonio Osamu Katagiri Tanaka" userId="2c28225e-d492-4964-8551-1b0a3c65dda0" providerId="ADAL" clId="{C59DF1F7-432E-4893-B28C-5D3B004F8374}" dt="2019-03-30T18:34:03.924" v="243" actId="478"/>
          <ac:picMkLst>
            <pc:docMk/>
            <pc:sldMk cId="3718396701" sldId="270"/>
            <ac:picMk id="2049" creationId="{F0AC8C44-BEA3-4D30-8974-4130CD5B16B6}"/>
          </ac:picMkLst>
        </pc:picChg>
        <pc:picChg chg="add mod">
          <ac:chgData name="Antonio Osamu Katagiri Tanaka" userId="2c28225e-d492-4964-8551-1b0a3c65dda0" providerId="ADAL" clId="{C59DF1F7-432E-4893-B28C-5D3B004F8374}" dt="2019-03-30T18:34:26.824" v="247" actId="1076"/>
          <ac:picMkLst>
            <pc:docMk/>
            <pc:sldMk cId="3718396701" sldId="270"/>
            <ac:picMk id="2050" creationId="{F847A611-DF82-404B-9325-EE87F57C22A5}"/>
          </ac:picMkLst>
        </pc:picChg>
        <pc:inkChg chg="add">
          <ac:chgData name="Antonio Osamu Katagiri Tanaka" userId="2c28225e-d492-4964-8551-1b0a3c65dda0" providerId="ADAL" clId="{C59DF1F7-432E-4893-B28C-5D3B004F8374}" dt="2019-03-30T18:33:55.013" v="235" actId="9405"/>
          <ac:inkMkLst>
            <pc:docMk/>
            <pc:sldMk cId="3718396701" sldId="270"/>
            <ac:inkMk id="3" creationId="{6ADD5436-3058-4058-ACB7-5C0CBDD76C46}"/>
          </ac:inkMkLst>
        </pc:inkChg>
        <pc:inkChg chg="add del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5" creationId="{6F9FF348-CEBC-4270-B4C8-592EEC34E71A}"/>
          </ac:inkMkLst>
        </pc:inkChg>
        <pc:inkChg chg="add">
          <ac:chgData name="Antonio Osamu Katagiri Tanaka" userId="2c28225e-d492-4964-8551-1b0a3c65dda0" providerId="ADAL" clId="{C59DF1F7-432E-4893-B28C-5D3B004F8374}" dt="2019-03-30T18:33:58.449" v="237" actId="9405"/>
          <ac:inkMkLst>
            <pc:docMk/>
            <pc:sldMk cId="3718396701" sldId="270"/>
            <ac:inkMk id="7" creationId="{7E407247-F839-491B-BD72-7C4B857414D0}"/>
          </ac:inkMkLst>
        </pc:inkChg>
        <pc:inkChg chg="add del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8" creationId="{69392261-9DB1-428C-92BF-AC0BADB5B496}"/>
          </ac:inkMkLst>
        </pc:inkChg>
        <pc:inkChg chg="add">
          <ac:chgData name="Antonio Osamu Katagiri Tanaka" userId="2c28225e-d492-4964-8551-1b0a3c65dda0" providerId="ADAL" clId="{C59DF1F7-432E-4893-B28C-5D3B004F8374}" dt="2019-03-30T18:33:59.703" v="239" actId="9405"/>
          <ac:inkMkLst>
            <pc:docMk/>
            <pc:sldMk cId="3718396701" sldId="270"/>
            <ac:inkMk id="9" creationId="{145AA7FE-0C6B-4BAC-AA91-03D6C6E2CFB9}"/>
          </ac:inkMkLst>
        </pc:inkChg>
        <pc:inkChg chg="add">
          <ac:chgData name="Antonio Osamu Katagiri Tanaka" userId="2c28225e-d492-4964-8551-1b0a3c65dda0" providerId="ADAL" clId="{C59DF1F7-432E-4893-B28C-5D3B004F8374}" dt="2019-03-30T18:34:00.400" v="240"/>
          <ac:inkMkLst>
            <pc:docMk/>
            <pc:sldMk cId="3718396701" sldId="270"/>
            <ac:inkMk id="10" creationId="{99B8FCB3-5246-4338-A115-5B90E36E0513}"/>
          </ac:inkMkLst>
        </pc:inkChg>
        <pc:inkChg chg="add">
          <ac:chgData name="Antonio Osamu Katagiri Tanaka" userId="2c28225e-d492-4964-8551-1b0a3c65dda0" providerId="ADAL" clId="{C59DF1F7-432E-4893-B28C-5D3B004F8374}" dt="2019-03-30T18:34:00.553" v="241" actId="9405"/>
          <ac:inkMkLst>
            <pc:docMk/>
            <pc:sldMk cId="3718396701" sldId="270"/>
            <ac:inkMk id="11" creationId="{B9F37173-EC69-4458-948F-155E93E9FF00}"/>
          </ac:inkMkLst>
        </pc:inkChg>
        <pc:inkChg chg="add">
          <ac:chgData name="Antonio Osamu Katagiri Tanaka" userId="2c28225e-d492-4964-8551-1b0a3c65dda0" providerId="ADAL" clId="{C59DF1F7-432E-4893-B28C-5D3B004F8374}" dt="2019-03-30T18:34:01.155" v="242" actId="9405"/>
          <ac:inkMkLst>
            <pc:docMk/>
            <pc:sldMk cId="3718396701" sldId="270"/>
            <ac:inkMk id="12" creationId="{C6355C72-A70E-4CB2-BB06-3E182CD460BC}"/>
          </ac:inkMkLst>
        </pc:inkChg>
      </pc:sldChg>
      <pc:sldChg chg="addSp delSp modSp add">
        <pc:chgData name="Antonio Osamu Katagiri Tanaka" userId="2c28225e-d492-4964-8551-1b0a3c65dda0" providerId="ADAL" clId="{C59DF1F7-432E-4893-B28C-5D3B004F8374}" dt="2019-03-30T18:58:57.171" v="255" actId="14100"/>
        <pc:sldMkLst>
          <pc:docMk/>
          <pc:sldMk cId="1388157750" sldId="271"/>
        </pc:sldMkLst>
        <pc:spChg chg="mod">
          <ac:chgData name="Antonio Osamu Katagiri Tanaka" userId="2c28225e-d492-4964-8551-1b0a3c65dda0" providerId="ADAL" clId="{C59DF1F7-432E-4893-B28C-5D3B004F8374}" dt="2019-03-30T15:29:21.370" v="151" actId="20577"/>
          <ac:spMkLst>
            <pc:docMk/>
            <pc:sldMk cId="1388157750" sldId="271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59.948" v="232" actId="14100"/>
          <ac:spMkLst>
            <pc:docMk/>
            <pc:sldMk cId="1388157750" sldId="271"/>
            <ac:spMk id="6" creationId="{058630E6-31AF-4451-B084-C9809D0DA4E8}"/>
          </ac:spMkLst>
        </pc:spChg>
        <pc:picChg chg="add del">
          <ac:chgData name="Antonio Osamu Katagiri Tanaka" userId="2c28225e-d492-4964-8551-1b0a3c65dda0" providerId="ADAL" clId="{C59DF1F7-432E-4893-B28C-5D3B004F8374}" dt="2019-03-30T18:32:07.367" v="233" actId="478"/>
          <ac:picMkLst>
            <pc:docMk/>
            <pc:sldMk cId="1388157750" sldId="271"/>
            <ac:picMk id="5" creationId="{4226F14E-95E7-4461-9F5E-547E51B11A59}"/>
          </ac:picMkLst>
        </pc:picChg>
        <pc:picChg chg="add del">
          <ac:chgData name="Antonio Osamu Katagiri Tanaka" userId="2c28225e-d492-4964-8551-1b0a3c65dda0" providerId="ADAL" clId="{C59DF1F7-432E-4893-B28C-5D3B004F8374}" dt="2019-03-30T18:58:16.485" v="251"/>
          <ac:picMkLst>
            <pc:docMk/>
            <pc:sldMk cId="1388157750" sldId="271"/>
            <ac:picMk id="4097" creationId="{E3CCD5EF-A505-49A1-870F-6DBC73ADE3B1}"/>
          </ac:picMkLst>
        </pc:picChg>
        <pc:picChg chg="add del">
          <ac:chgData name="Antonio Osamu Katagiri Tanaka" userId="2c28225e-d492-4964-8551-1b0a3c65dda0" providerId="ADAL" clId="{C59DF1F7-432E-4893-B28C-5D3B004F8374}" dt="2019-03-30T18:58:16.485" v="251"/>
          <ac:picMkLst>
            <pc:docMk/>
            <pc:sldMk cId="1388157750" sldId="271"/>
            <ac:picMk id="4098" creationId="{903F85B4-84E7-4614-9FE0-CFBF4AD53508}"/>
          </ac:picMkLst>
        </pc:picChg>
        <pc:picChg chg="add mod">
          <ac:chgData name="Antonio Osamu Katagiri Tanaka" userId="2c28225e-d492-4964-8551-1b0a3c65dda0" providerId="ADAL" clId="{C59DF1F7-432E-4893-B28C-5D3B004F8374}" dt="2019-03-30T18:58:57.171" v="255" actId="14100"/>
          <ac:picMkLst>
            <pc:docMk/>
            <pc:sldMk cId="1388157750" sldId="271"/>
            <ac:picMk id="4099" creationId="{4A28D92E-C8C1-4D77-86E0-BF2662CE0C36}"/>
          </ac:picMkLst>
        </pc:picChg>
        <pc:inkChg chg="add del">
          <ac:chgData name="Antonio Osamu Katagiri Tanaka" userId="2c28225e-d492-4964-8551-1b0a3c65dda0" providerId="ADAL" clId="{C59DF1F7-432E-4893-B28C-5D3B004F8374}" dt="2019-03-30T18:58:06.382" v="250" actId="9405"/>
          <ac:inkMkLst>
            <pc:docMk/>
            <pc:sldMk cId="1388157750" sldId="271"/>
            <ac:inkMk id="2" creationId="{5A5710E3-52C4-4093-9673-71D3812EAA86}"/>
          </ac:inkMkLst>
        </pc:inkChg>
      </pc:sldChg>
      <pc:sldChg chg="addSp delSp modSp add">
        <pc:chgData name="Antonio Osamu Katagiri Tanaka" userId="2c28225e-d492-4964-8551-1b0a3c65dda0" providerId="ADAL" clId="{C59DF1F7-432E-4893-B28C-5D3B004F8374}" dt="2019-03-30T18:31:51.998" v="231" actId="478"/>
        <pc:sldMkLst>
          <pc:docMk/>
          <pc:sldMk cId="3743568195" sldId="272"/>
        </pc:sldMkLst>
        <pc:spChg chg="mod">
          <ac:chgData name="Antonio Osamu Katagiri Tanaka" userId="2c28225e-d492-4964-8551-1b0a3c65dda0" providerId="ADAL" clId="{C59DF1F7-432E-4893-B28C-5D3B004F8374}" dt="2019-03-30T15:29:55.273" v="170" actId="20577"/>
          <ac:spMkLst>
            <pc:docMk/>
            <pc:sldMk cId="3743568195" sldId="272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59DF1F7-432E-4893-B28C-5D3B004F8374}" dt="2019-03-30T18:31:50.356" v="230" actId="14100"/>
          <ac:spMkLst>
            <pc:docMk/>
            <pc:sldMk cId="3743568195" sldId="272"/>
            <ac:spMk id="6" creationId="{058630E6-31AF-4451-B084-C9809D0DA4E8}"/>
          </ac:spMkLst>
        </pc:spChg>
        <pc:picChg chg="add del">
          <ac:chgData name="Antonio Osamu Katagiri Tanaka" userId="2c28225e-d492-4964-8551-1b0a3c65dda0" providerId="ADAL" clId="{C59DF1F7-432E-4893-B28C-5D3B004F8374}" dt="2019-03-30T18:31:51.998" v="231" actId="478"/>
          <ac:picMkLst>
            <pc:docMk/>
            <pc:sldMk cId="3743568195" sldId="272"/>
            <ac:picMk id="5" creationId="{84BB4E87-A757-43A4-946B-3C5DABBE2355}"/>
          </ac:picMkLst>
        </pc:picChg>
      </pc:sldChg>
      <pc:sldChg chg="addSp delSp modSp add modAnim">
        <pc:chgData name="Antonio Osamu Katagiri Tanaka" userId="2c28225e-d492-4964-8551-1b0a3c65dda0" providerId="ADAL" clId="{C59DF1F7-432E-4893-B28C-5D3B004F8374}" dt="2019-03-30T16:02:45.179" v="220" actId="1076"/>
        <pc:sldMkLst>
          <pc:docMk/>
          <pc:sldMk cId="3231993023" sldId="273"/>
        </pc:sldMkLst>
        <pc:spChg chg="mod">
          <ac:chgData name="Antonio Osamu Katagiri Tanaka" userId="2c28225e-d492-4964-8551-1b0a3c65dda0" providerId="ADAL" clId="{C59DF1F7-432E-4893-B28C-5D3B004F8374}" dt="2019-03-30T15:55:47.670" v="215" actId="1076"/>
          <ac:spMkLst>
            <pc:docMk/>
            <pc:sldMk cId="3231993023" sldId="273"/>
            <ac:spMk id="2" creationId="{BE26B6F2-A47B-4DE9-9228-D0E3904E516D}"/>
          </ac:spMkLst>
        </pc:spChg>
        <pc:spChg chg="mod">
          <ac:chgData name="Antonio Osamu Katagiri Tanaka" userId="2c28225e-d492-4964-8551-1b0a3c65dda0" providerId="ADAL" clId="{C59DF1F7-432E-4893-B28C-5D3B004F8374}" dt="2019-03-30T15:55:12.704" v="210"/>
          <ac:spMkLst>
            <pc:docMk/>
            <pc:sldMk cId="3231993023" sldId="273"/>
            <ac:spMk id="4" creationId="{F9ED8BE6-F7AC-4FD8-8FA8-8C683A7C2F62}"/>
          </ac:spMkLst>
        </pc:spChg>
        <pc:spChg chg="add del mod">
          <ac:chgData name="Antonio Osamu Katagiri Tanaka" userId="2c28225e-d492-4964-8551-1b0a3c65dda0" providerId="ADAL" clId="{C59DF1F7-432E-4893-B28C-5D3B004F8374}" dt="2019-03-30T16:02:24.763" v="217"/>
          <ac:spMkLst>
            <pc:docMk/>
            <pc:sldMk cId="3231993023" sldId="273"/>
            <ac:spMk id="5" creationId="{A5FB234C-2457-4506-A559-A77A738A6EC4}"/>
          </ac:spMkLst>
        </pc:spChg>
        <pc:spChg chg="del">
          <ac:chgData name="Antonio Osamu Katagiri Tanaka" userId="2c28225e-d492-4964-8551-1b0a3c65dda0" providerId="ADAL" clId="{C59DF1F7-432E-4893-B28C-5D3B004F8374}" dt="2019-03-30T15:56:35.082" v="216" actId="478"/>
          <ac:spMkLst>
            <pc:docMk/>
            <pc:sldMk cId="3231993023" sldId="273"/>
            <ac:spMk id="6" creationId="{058630E6-31AF-4451-B084-C9809D0DA4E8}"/>
          </ac:spMkLst>
        </pc:spChg>
        <pc:picChg chg="add mod">
          <ac:chgData name="Antonio Osamu Katagiri Tanaka" userId="2c28225e-d492-4964-8551-1b0a3c65dda0" providerId="ADAL" clId="{C59DF1F7-432E-4893-B28C-5D3B004F8374}" dt="2019-03-30T16:02:45.179" v="220" actId="1076"/>
          <ac:picMkLst>
            <pc:docMk/>
            <pc:sldMk cId="3231993023" sldId="273"/>
            <ac:picMk id="7" creationId="{8DD8FB03-8B24-41FB-8473-4CFDFC7363A8}"/>
          </ac:picMkLst>
        </pc:picChg>
      </pc:sldChg>
      <pc:sldChg chg="add del">
        <pc:chgData name="Antonio Osamu Katagiri Tanaka" userId="2c28225e-d492-4964-8551-1b0a3c65dda0" providerId="ADAL" clId="{C59DF1F7-432E-4893-B28C-5D3B004F8374}" dt="2019-03-30T15:30:09.009" v="172" actId="2696"/>
        <pc:sldMkLst>
          <pc:docMk/>
          <pc:sldMk cId="3320206182" sldId="273"/>
        </pc:sldMkLst>
      </pc:sldChg>
      <pc:sldChg chg="addSp delSp modSp add">
        <pc:chgData name="Antonio Osamu Katagiri Tanaka" userId="2c28225e-d492-4964-8551-1b0a3c65dda0" providerId="ADAL" clId="{C59DF1F7-432E-4893-B28C-5D3B004F8374}" dt="2019-03-31T14:59:20.878" v="389" actId="20577"/>
        <pc:sldMkLst>
          <pc:docMk/>
          <pc:sldMk cId="4180764040" sldId="274"/>
        </pc:sldMkLst>
        <pc:spChg chg="add mod">
          <ac:chgData name="Antonio Osamu Katagiri Tanaka" userId="2c28225e-d492-4964-8551-1b0a3c65dda0" providerId="ADAL" clId="{C59DF1F7-432E-4893-B28C-5D3B004F8374}" dt="2019-03-31T14:38:10.293" v="279"/>
          <ac:spMkLst>
            <pc:docMk/>
            <pc:sldMk cId="4180764040" sldId="274"/>
            <ac:spMk id="3" creationId="{5893E1F9-3780-4DD8-822D-3B213A46841B}"/>
          </ac:spMkLst>
        </pc:spChg>
        <pc:spChg chg="del mod">
          <ac:chgData name="Antonio Osamu Katagiri Tanaka" userId="2c28225e-d492-4964-8551-1b0a3c65dda0" providerId="ADAL" clId="{C59DF1F7-432E-4893-B28C-5D3B004F8374}" dt="2019-03-31T14:38:10.293" v="279"/>
          <ac:spMkLst>
            <pc:docMk/>
            <pc:sldMk cId="4180764040" sldId="274"/>
            <ac:spMk id="6" creationId="{058630E6-31AF-4451-B084-C9809D0DA4E8}"/>
          </ac:spMkLst>
        </pc:spChg>
        <pc:spChg chg="add del">
          <ac:chgData name="Antonio Osamu Katagiri Tanaka" userId="2c28225e-d492-4964-8551-1b0a3c65dda0" providerId="ADAL" clId="{C59DF1F7-432E-4893-B28C-5D3B004F8374}" dt="2019-03-31T14:39:20.006" v="290" actId="478"/>
          <ac:spMkLst>
            <pc:docMk/>
            <pc:sldMk cId="4180764040" sldId="274"/>
            <ac:spMk id="7" creationId="{EEC717EA-8720-4E46-BF09-164502499DC8}"/>
          </ac:spMkLst>
        </pc:spChg>
        <pc:spChg chg="add del mod">
          <ac:chgData name="Antonio Osamu Katagiri Tanaka" userId="2c28225e-d492-4964-8551-1b0a3c65dda0" providerId="ADAL" clId="{C59DF1F7-432E-4893-B28C-5D3B004F8374}" dt="2019-03-31T14:51:25.039" v="338" actId="478"/>
          <ac:spMkLst>
            <pc:docMk/>
            <pc:sldMk cId="4180764040" sldId="274"/>
            <ac:spMk id="9" creationId="{774C8032-3673-4979-9CA0-EF8C310C3EED}"/>
          </ac:spMkLst>
        </pc:spChg>
        <pc:graphicFrameChg chg="add del mod modGraphic">
          <ac:chgData name="Antonio Osamu Katagiri Tanaka" userId="2c28225e-d492-4964-8551-1b0a3c65dda0" providerId="ADAL" clId="{C59DF1F7-432E-4893-B28C-5D3B004F8374}" dt="2019-03-31T14:59:20.878" v="389" actId="20577"/>
          <ac:graphicFrameMkLst>
            <pc:docMk/>
            <pc:sldMk cId="4180764040" sldId="274"/>
            <ac:graphicFrameMk id="5" creationId="{51E2FD95-291C-49CC-97C7-F0C70A70C6EC}"/>
          </ac:graphicFrameMkLst>
        </pc:graphicFrameChg>
        <pc:graphicFrameChg chg="add del mod">
          <ac:chgData name="Antonio Osamu Katagiri Tanaka" userId="2c28225e-d492-4964-8551-1b0a3c65dda0" providerId="ADAL" clId="{C59DF1F7-432E-4893-B28C-5D3B004F8374}" dt="2019-03-31T14:51:24.231" v="336" actId="3680"/>
          <ac:graphicFrameMkLst>
            <pc:docMk/>
            <pc:sldMk cId="4180764040" sldId="274"/>
            <ac:graphicFrameMk id="10" creationId="{E6DB2857-1883-4FFE-B08D-FF58BDC2AEFF}"/>
          </ac:graphicFrameMkLst>
        </pc:graphicFrameChg>
        <pc:picChg chg="del">
          <ac:chgData name="Antonio Osamu Katagiri Tanaka" userId="2c28225e-d492-4964-8551-1b0a3c65dda0" providerId="ADAL" clId="{C59DF1F7-432E-4893-B28C-5D3B004F8374}" dt="2019-03-30T19:00:03.826" v="257" actId="478"/>
          <ac:picMkLst>
            <pc:docMk/>
            <pc:sldMk cId="4180764040" sldId="274"/>
            <ac:picMk id="4099" creationId="{4A28D92E-C8C1-4D77-86E0-BF2662CE0C36}"/>
          </ac:picMkLst>
        </pc:picChg>
        <pc:inkChg chg="add">
          <ac:chgData name="Antonio Osamu Katagiri Tanaka" userId="2c28225e-d492-4964-8551-1b0a3c65dda0" providerId="ADAL" clId="{C59DF1F7-432E-4893-B28C-5D3B004F8374}" dt="2019-03-31T14:38:04.324" v="278" actId="9405"/>
          <ac:inkMkLst>
            <pc:docMk/>
            <pc:sldMk cId="4180764040" sldId="274"/>
            <ac:inkMk id="2" creationId="{0F026155-765F-4F14-B37C-9B27F3505A41}"/>
          </ac:inkMkLst>
        </pc:inkChg>
        <pc:inkChg chg="add del">
          <ac:chgData name="Antonio Osamu Katagiri Tanaka" userId="2c28225e-d492-4964-8551-1b0a3c65dda0" providerId="ADAL" clId="{C59DF1F7-432E-4893-B28C-5D3B004F8374}" dt="2019-03-31T14:58:53.379" v="363" actId="9405"/>
          <ac:inkMkLst>
            <pc:docMk/>
            <pc:sldMk cId="4180764040" sldId="274"/>
            <ac:inkMk id="11" creationId="{3DBA19FD-C123-44F4-855D-92009177405B}"/>
          </ac:inkMkLst>
        </pc:inkChg>
        <pc:inkChg chg="add del">
          <ac:chgData name="Antonio Osamu Katagiri Tanaka" userId="2c28225e-d492-4964-8551-1b0a3c65dda0" providerId="ADAL" clId="{C59DF1F7-432E-4893-B28C-5D3B004F8374}" dt="2019-03-31T14:58:53.019" v="362" actId="9405"/>
          <ac:inkMkLst>
            <pc:docMk/>
            <pc:sldMk cId="4180764040" sldId="274"/>
            <ac:inkMk id="12" creationId="{18E71EE4-CDE3-4366-9AB7-4D3667A29944}"/>
          </ac:inkMkLst>
        </pc:inkChg>
        <pc:inkChg chg="add del">
          <ac:chgData name="Antonio Osamu Katagiri Tanaka" userId="2c28225e-d492-4964-8551-1b0a3c65dda0" providerId="ADAL" clId="{C59DF1F7-432E-4893-B28C-5D3B004F8374}" dt="2019-03-31T14:58:52.607" v="361" actId="9405"/>
          <ac:inkMkLst>
            <pc:docMk/>
            <pc:sldMk cId="4180764040" sldId="274"/>
            <ac:inkMk id="13" creationId="{C138A6EF-AF45-40AF-9F9C-F1CF4B1AB22E}"/>
          </ac:inkMkLst>
        </pc:inkChg>
        <pc:inkChg chg="add">
          <ac:chgData name="Antonio Osamu Katagiri Tanaka" userId="2c28225e-d492-4964-8551-1b0a3c65dda0" providerId="ADAL" clId="{C59DF1F7-432E-4893-B28C-5D3B004F8374}" dt="2019-03-31T14:58:51.984" v="360"/>
          <ac:inkMkLst>
            <pc:docMk/>
            <pc:sldMk cId="4180764040" sldId="274"/>
            <ac:inkMk id="14" creationId="{B33E47B9-4901-4A90-A360-6652C0BF4E16}"/>
          </ac:inkMkLst>
        </pc:ink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modSp">
        <pc:chgData name="Antonio Osamu Katagiri Tanaka" userId="2c28225e-d492-4964-8551-1b0a3c65dda0" providerId="ADAL" clId="{BA091A27-582A-4D6D-8346-D5CF8624059C}" dt="2019-03-29T17:53:14.189" v="1402" actId="1036"/>
        <pc:sldMkLst>
          <pc:docMk/>
          <pc:sldMk cId="1147480841" sldId="258"/>
        </pc:sldMkLst>
        <pc:spChg chg="add mod">
          <ac:chgData name="Antonio Osamu Katagiri Tanaka" userId="2c28225e-d492-4964-8551-1b0a3c65dda0" providerId="ADAL" clId="{BA091A27-582A-4D6D-8346-D5CF8624059C}" dt="2019-03-29T17:53:14.189" v="1402" actId="1036"/>
          <ac:spMkLst>
            <pc:docMk/>
            <pc:sldMk cId="1147480841" sldId="258"/>
            <ac:spMk id="2" creationId="{B47F02D3-7ADF-4C42-9EC9-7B6178B14E10}"/>
          </ac:spMkLst>
        </pc:spChg>
      </pc:sldChg>
      <pc:sldChg chg="addSp modSp">
        <pc:chgData name="Antonio Osamu Katagiri Tanaka" userId="2c28225e-d492-4964-8551-1b0a3c65dda0" providerId="ADAL" clId="{BA091A27-582A-4D6D-8346-D5CF8624059C}" dt="2019-03-29T14:34:14.699" v="37" actId="1035"/>
        <pc:sldMkLst>
          <pc:docMk/>
          <pc:sldMk cId="2503017019" sldId="261"/>
        </pc:sldMkLst>
        <pc:spChg chg="add mod">
          <ac:chgData name="Antonio Osamu Katagiri Tanaka" userId="2c28225e-d492-4964-8551-1b0a3c65dda0" providerId="ADAL" clId="{BA091A27-582A-4D6D-8346-D5CF8624059C}" dt="2019-03-29T14:34:10.825" v="23" actId="1076"/>
          <ac:spMkLst>
            <pc:docMk/>
            <pc:sldMk cId="2503017019" sldId="261"/>
            <ac:spMk id="2" creationId="{4ABFDF20-F013-4415-861E-93B8C7C7A597}"/>
          </ac:spMkLst>
        </pc:spChg>
        <pc:picChg chg="mod">
          <ac:chgData name="Antonio Osamu Katagiri Tanaka" userId="2c28225e-d492-4964-8551-1b0a3c65dda0" providerId="ADAL" clId="{BA091A27-582A-4D6D-8346-D5CF8624059C}" dt="2019-03-29T14:34:14.699" v="37" actId="1035"/>
          <ac:picMkLst>
            <pc:docMk/>
            <pc:sldMk cId="2503017019" sldId="261"/>
            <ac:picMk id="5" creationId="{C80824D6-3081-4E40-B9B9-6AF2D5F3E407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4:44:10.674" v="507" actId="27636"/>
        <pc:sldMkLst>
          <pc:docMk/>
          <pc:sldMk cId="3893641512" sldId="262"/>
        </pc:sldMkLst>
        <pc:spChg chg="mod">
          <ac:chgData name="Antonio Osamu Katagiri Tanaka" userId="2c28225e-d492-4964-8551-1b0a3c65dda0" providerId="ADAL" clId="{BA091A27-582A-4D6D-8346-D5CF8624059C}" dt="2019-03-29T14:17:38.336" v="7" actId="20577"/>
          <ac:spMkLst>
            <pc:docMk/>
            <pc:sldMk cId="3893641512" sldId="262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BA091A27-582A-4D6D-8346-D5CF8624059C}" dt="2019-03-29T14:44:10.674" v="507" actId="27636"/>
          <ac:spMkLst>
            <pc:docMk/>
            <pc:sldMk cId="3893641512" sldId="262"/>
            <ac:spMk id="6" creationId="{058630E6-31AF-4451-B084-C9809D0DA4E8}"/>
          </ac:spMkLst>
        </pc:spChg>
        <pc:picChg chg="del">
          <ac:chgData name="Antonio Osamu Katagiri Tanaka" userId="2c28225e-d492-4964-8551-1b0a3c65dda0" providerId="ADAL" clId="{BA091A27-582A-4D6D-8346-D5CF8624059C}" dt="2019-03-29T14:17:16.817" v="1" actId="478"/>
          <ac:picMkLst>
            <pc:docMk/>
            <pc:sldMk cId="3893641512" sldId="262"/>
            <ac:picMk id="5" creationId="{C80824D6-3081-4E40-B9B9-6AF2D5F3E407}"/>
          </ac:picMkLst>
        </pc:pic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  <pc:sldChg chg="addSp modSp add ord">
        <pc:chgData name="Antonio Osamu Katagiri Tanaka" userId="2c28225e-d492-4964-8551-1b0a3c65dda0" providerId="ADAL" clId="{BA091A27-582A-4D6D-8346-D5CF8624059C}" dt="2019-03-29T18:03:22.298" v="1403"/>
        <pc:sldMkLst>
          <pc:docMk/>
          <pc:sldMk cId="2598307304" sldId="264"/>
        </pc:sldMkLst>
        <pc:spChg chg="mod">
          <ac:chgData name="Antonio Osamu Katagiri Tanaka" userId="2c28225e-d492-4964-8551-1b0a3c65dda0" providerId="ADAL" clId="{BA091A27-582A-4D6D-8346-D5CF8624059C}" dt="2019-03-29T15:57:09.760" v="596"/>
          <ac:spMkLst>
            <pc:docMk/>
            <pc:sldMk cId="2598307304" sldId="264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BA091A27-582A-4D6D-8346-D5CF8624059C}" dt="2019-03-29T16:34:12.077" v="607" actId="20577"/>
          <ac:spMkLst>
            <pc:docMk/>
            <pc:sldMk cId="2598307304" sldId="264"/>
            <ac:spMk id="5" creationId="{F2E92AD1-EC6F-4108-9565-5EC0B41458C4}"/>
          </ac:spMkLst>
        </pc:spChg>
        <pc:spChg chg="mod">
          <ac:chgData name="Antonio Osamu Katagiri Tanaka" userId="2c28225e-d492-4964-8551-1b0a3c65dda0" providerId="ADAL" clId="{BA091A27-582A-4D6D-8346-D5CF8624059C}" dt="2019-03-29T17:16:12.943" v="1106"/>
          <ac:spMkLst>
            <pc:docMk/>
            <pc:sldMk cId="2598307304" sldId="264"/>
            <ac:spMk id="6" creationId="{058630E6-31AF-4451-B084-C9809D0DA4E8}"/>
          </ac:spMkLst>
        </pc:spChg>
        <pc:picChg chg="add mod">
          <ac:chgData name="Antonio Osamu Katagiri Tanaka" userId="2c28225e-d492-4964-8551-1b0a3c65dda0" providerId="ADAL" clId="{BA091A27-582A-4D6D-8346-D5CF8624059C}" dt="2019-03-29T16:55:31.537" v="677" actId="1076"/>
          <ac:picMkLst>
            <pc:docMk/>
            <pc:sldMk cId="2598307304" sldId="264"/>
            <ac:picMk id="2" creationId="{E377F344-DB50-4440-91A5-80B84A927522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15:55.049" v="1102"/>
        <pc:sldMkLst>
          <pc:docMk/>
          <pc:sldMk cId="1380703515" sldId="265"/>
        </pc:sldMkLst>
        <pc:spChg chg="add del mod">
          <ac:chgData name="Antonio Osamu Katagiri Tanaka" userId="2c28225e-d492-4964-8551-1b0a3c65dda0" providerId="ADAL" clId="{BA091A27-582A-4D6D-8346-D5CF8624059C}" dt="2019-03-29T16:57:45.924" v="680" actId="478"/>
          <ac:spMkLst>
            <pc:docMk/>
            <pc:sldMk cId="1380703515" sldId="265"/>
            <ac:spMk id="3" creationId="{F2D6C959-D3CF-4514-AA3A-021593B7E906}"/>
          </ac:spMkLst>
        </pc:spChg>
        <pc:spChg chg="mod">
          <ac:chgData name="Antonio Osamu Katagiri Tanaka" userId="2c28225e-d492-4964-8551-1b0a3c65dda0" providerId="ADAL" clId="{BA091A27-582A-4D6D-8346-D5CF8624059C}" dt="2019-03-29T16:58:22.146" v="764" actId="20577"/>
          <ac:spMkLst>
            <pc:docMk/>
            <pc:sldMk cId="1380703515" sldId="265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BA091A27-582A-4D6D-8346-D5CF8624059C}" dt="2019-03-29T16:57:43.482" v="679" actId="478"/>
          <ac:spMkLst>
            <pc:docMk/>
            <pc:sldMk cId="1380703515" sldId="265"/>
            <ac:spMk id="6" creationId="{058630E6-31AF-4451-B084-C9809D0DA4E8}"/>
          </ac:spMkLst>
        </pc:spChg>
        <pc:spChg chg="add mod">
          <ac:chgData name="Antonio Osamu Katagiri Tanaka" userId="2c28225e-d492-4964-8551-1b0a3c65dda0" providerId="ADAL" clId="{BA091A27-582A-4D6D-8346-D5CF8624059C}" dt="2019-03-29T17:03:27.661" v="864" actId="1076"/>
          <ac:spMkLst>
            <pc:docMk/>
            <pc:sldMk cId="1380703515" sldId="265"/>
            <ac:spMk id="7" creationId="{BA6AB84E-0624-4A71-9C0F-D062D87F5C5D}"/>
          </ac:spMkLst>
        </pc:spChg>
        <pc:spChg chg="add mod">
          <ac:chgData name="Antonio Osamu Katagiri Tanaka" userId="2c28225e-d492-4964-8551-1b0a3c65dda0" providerId="ADAL" clId="{BA091A27-582A-4D6D-8346-D5CF8624059C}" dt="2019-03-29T17:15:55.049" v="1102"/>
          <ac:spMkLst>
            <pc:docMk/>
            <pc:sldMk cId="1380703515" sldId="265"/>
            <ac:spMk id="8" creationId="{7917E339-891C-4EC8-AE76-E54A6D883E1E}"/>
          </ac:spMkLst>
        </pc:spChg>
        <pc:picChg chg="add mod">
          <ac:chgData name="Antonio Osamu Katagiri Tanaka" userId="2c28225e-d492-4964-8551-1b0a3c65dda0" providerId="ADAL" clId="{BA091A27-582A-4D6D-8346-D5CF8624059C}" dt="2019-03-29T17:09:59.191" v="873" actId="1076"/>
          <ac:picMkLst>
            <pc:docMk/>
            <pc:sldMk cId="1380703515" sldId="265"/>
            <ac:picMk id="5" creationId="{0E676B66-CA5E-44E1-B29C-AFCB39AFFCBF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04:00.857" v="872" actId="1076"/>
        <pc:sldMkLst>
          <pc:docMk/>
          <pc:sldMk cId="3341228731" sldId="266"/>
        </pc:sldMkLst>
        <pc:spChg chg="add del mod">
          <ac:chgData name="Antonio Osamu Katagiri Tanaka" userId="2c28225e-d492-4964-8551-1b0a3c65dda0" providerId="ADAL" clId="{BA091A27-582A-4D6D-8346-D5CF8624059C}" dt="2019-03-29T17:02:29.486" v="855" actId="478"/>
          <ac:spMkLst>
            <pc:docMk/>
            <pc:sldMk cId="3341228731" sldId="266"/>
            <ac:spMk id="2" creationId="{D6479A18-5946-4696-B873-CDCA4D915387}"/>
          </ac:spMkLst>
        </pc:spChg>
        <pc:spChg chg="mod">
          <ac:chgData name="Antonio Osamu Katagiri Tanaka" userId="2c28225e-d492-4964-8551-1b0a3c65dda0" providerId="ADAL" clId="{BA091A27-582A-4D6D-8346-D5CF8624059C}" dt="2019-03-29T17:01:19.711" v="839" actId="20577"/>
          <ac:spMkLst>
            <pc:docMk/>
            <pc:sldMk cId="3341228731" sldId="26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7:03:51.926" v="869" actId="1076"/>
          <ac:spMkLst>
            <pc:docMk/>
            <pc:sldMk cId="3341228731" sldId="266"/>
            <ac:spMk id="7" creationId="{BA6AB84E-0624-4A71-9C0F-D062D87F5C5D}"/>
          </ac:spMkLst>
        </pc:spChg>
        <pc:picChg chg="add mod">
          <ac:chgData name="Antonio Osamu Katagiri Tanaka" userId="2c28225e-d492-4964-8551-1b0a3c65dda0" providerId="ADAL" clId="{BA091A27-582A-4D6D-8346-D5CF8624059C}" dt="2019-03-29T17:04:00.857" v="872" actId="1076"/>
          <ac:picMkLst>
            <pc:docMk/>
            <pc:sldMk cId="3341228731" sldId="266"/>
            <ac:picMk id="3" creationId="{3E035629-3447-43D2-9AA4-52C71B96FF24}"/>
          </ac:picMkLst>
        </pc:picChg>
        <pc:picChg chg="del">
          <ac:chgData name="Antonio Osamu Katagiri Tanaka" userId="2c28225e-d492-4964-8551-1b0a3c65dda0" providerId="ADAL" clId="{BA091A27-582A-4D6D-8346-D5CF8624059C}" dt="2019-03-29T17:02:58.141" v="858" actId="478"/>
          <ac:picMkLst>
            <pc:docMk/>
            <pc:sldMk cId="3341228731" sldId="266"/>
            <ac:picMk id="5" creationId="{0E676B66-CA5E-44E1-B29C-AFCB39AFFCBF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7:38:04.876" v="1354" actId="14100"/>
        <pc:sldMkLst>
          <pc:docMk/>
          <pc:sldMk cId="4191868023" sldId="267"/>
        </pc:sldMkLst>
        <pc:spChg chg="mod">
          <ac:chgData name="Antonio Osamu Katagiri Tanaka" userId="2c28225e-d492-4964-8551-1b0a3c65dda0" providerId="ADAL" clId="{BA091A27-582A-4D6D-8346-D5CF8624059C}" dt="2019-03-29T17:34:38.530" v="1307" actId="20577"/>
          <ac:spMkLst>
            <pc:docMk/>
            <pc:sldMk cId="4191868023" sldId="267"/>
            <ac:spMk id="6" creationId="{058630E6-31AF-4451-B084-C9809D0DA4E8}"/>
          </ac:spMkLst>
        </pc:spChg>
        <pc:spChg chg="add mod">
          <ac:chgData name="Antonio Osamu Katagiri Tanaka" userId="2c28225e-d492-4964-8551-1b0a3c65dda0" providerId="ADAL" clId="{BA091A27-582A-4D6D-8346-D5CF8624059C}" dt="2019-03-29T17:38:04.876" v="1354" actId="14100"/>
          <ac:spMkLst>
            <pc:docMk/>
            <pc:sldMk cId="4191868023" sldId="267"/>
            <ac:spMk id="7" creationId="{AEA38D39-5E27-4655-B893-DC348B261AFB}"/>
          </ac:spMkLst>
        </pc:spChg>
        <pc:picChg chg="del mod">
          <ac:chgData name="Antonio Osamu Katagiri Tanaka" userId="2c28225e-d492-4964-8551-1b0a3c65dda0" providerId="ADAL" clId="{BA091A27-582A-4D6D-8346-D5CF8624059C}" dt="2019-03-29T17:25:53.922" v="1109" actId="478"/>
          <ac:picMkLst>
            <pc:docMk/>
            <pc:sldMk cId="4191868023" sldId="267"/>
            <ac:picMk id="2" creationId="{E377F344-DB50-4440-91A5-80B84A927522}"/>
          </ac:picMkLst>
        </pc:picChg>
        <pc:picChg chg="add mod">
          <ac:chgData name="Antonio Osamu Katagiri Tanaka" userId="2c28225e-d492-4964-8551-1b0a3c65dda0" providerId="ADAL" clId="{BA091A27-582A-4D6D-8346-D5CF8624059C}" dt="2019-03-29T17:29:50.285" v="1260" actId="1076"/>
          <ac:picMkLst>
            <pc:docMk/>
            <pc:sldMk cId="4191868023" sldId="267"/>
            <ac:picMk id="3" creationId="{E8231BD3-B268-44AA-AEEE-9AE84C31AFA1}"/>
          </ac:picMkLst>
        </pc:picChg>
      </pc:sldChg>
      <pc:sldChg chg="addSp delSp modSp add">
        <pc:chgData name="Antonio Osamu Katagiri Tanaka" userId="2c28225e-d492-4964-8551-1b0a3c65dda0" providerId="ADAL" clId="{BA091A27-582A-4D6D-8346-D5CF8624059C}" dt="2019-03-29T18:11:35.461" v="1535" actId="20577"/>
        <pc:sldMkLst>
          <pc:docMk/>
          <pc:sldMk cId="3853310930" sldId="268"/>
        </pc:sldMkLst>
        <pc:spChg chg="mod">
          <ac:chgData name="Antonio Osamu Katagiri Tanaka" userId="2c28225e-d492-4964-8551-1b0a3c65dda0" providerId="ADAL" clId="{BA091A27-582A-4D6D-8346-D5CF8624059C}" dt="2019-03-29T18:05:46.622" v="1448" actId="20577"/>
          <ac:spMkLst>
            <pc:docMk/>
            <pc:sldMk cId="3853310930" sldId="268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BA091A27-582A-4D6D-8346-D5CF8624059C}" dt="2019-03-29T18:06:06.650" v="1450" actId="478"/>
          <ac:spMkLst>
            <pc:docMk/>
            <pc:sldMk cId="3853310930" sldId="268"/>
            <ac:spMk id="5" creationId="{F2E92AD1-EC6F-4108-9565-5EC0B41458C4}"/>
          </ac:spMkLst>
        </pc:spChg>
        <pc:spChg chg="mod">
          <ac:chgData name="Antonio Osamu Katagiri Tanaka" userId="2c28225e-d492-4964-8551-1b0a3c65dda0" providerId="ADAL" clId="{BA091A27-582A-4D6D-8346-D5CF8624059C}" dt="2019-03-29T18:11:35.461" v="1535" actId="20577"/>
          <ac:spMkLst>
            <pc:docMk/>
            <pc:sldMk cId="3853310930" sldId="268"/>
            <ac:spMk id="6" creationId="{058630E6-31AF-4451-B084-C9809D0DA4E8}"/>
          </ac:spMkLst>
        </pc:spChg>
        <pc:spChg chg="add">
          <ac:chgData name="Antonio Osamu Katagiri Tanaka" userId="2c28225e-d492-4964-8551-1b0a3c65dda0" providerId="ADAL" clId="{BA091A27-582A-4D6D-8346-D5CF8624059C}" dt="2019-03-29T18:06:07.002" v="1451"/>
          <ac:spMkLst>
            <pc:docMk/>
            <pc:sldMk cId="3853310930" sldId="268"/>
            <ac:spMk id="7" creationId="{017719D5-6169-4770-9360-3AF88034324B}"/>
          </ac:spMkLst>
        </pc:spChg>
        <pc:picChg chg="del">
          <ac:chgData name="Antonio Osamu Katagiri Tanaka" userId="2c28225e-d492-4964-8551-1b0a3c65dda0" providerId="ADAL" clId="{BA091A27-582A-4D6D-8346-D5CF8624059C}" dt="2019-03-29T18:05:54.064" v="1449" actId="478"/>
          <ac:picMkLst>
            <pc:docMk/>
            <pc:sldMk cId="3853310930" sldId="268"/>
            <ac:picMk id="2" creationId="{E377F344-DB50-4440-91A5-80B84A927522}"/>
          </ac:picMkLst>
        </pc:pic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9T00:04:12.864" v="264" actId="20577"/>
        <pc:sldMkLst>
          <pc:docMk/>
          <pc:sldMk cId="1147480841" sldId="258"/>
        </pc:sldMkLst>
        <pc:spChg chg="del">
          <ac:chgData name="Antonio Osamu Katagiri Tanaka" userId="2c28225e-d492-4964-8551-1b0a3c65dda0" providerId="ADAL" clId="{A1255C39-2EFB-4D15-B143-B65097792378}" dt="2019-03-28T23:56:46.647" v="213" actId="478"/>
          <ac:spMkLst>
            <pc:docMk/>
            <pc:sldMk cId="1147480841" sldId="258"/>
            <ac:spMk id="2" creationId="{C7ECEDE3-0E78-446A-AC19-548F2CCEDFC3}"/>
          </ac:spMkLst>
        </pc:spChg>
        <pc:spChg chg="del">
          <ac:chgData name="Antonio Osamu Katagiri Tanaka" userId="2c28225e-d492-4964-8551-1b0a3c65dda0" providerId="ADAL" clId="{A1255C39-2EFB-4D15-B143-B65097792378}" dt="2019-03-28T23:56:46.647" v="213" actId="478"/>
          <ac:spMkLst>
            <pc:docMk/>
            <pc:sldMk cId="1147480841" sldId="258"/>
            <ac:spMk id="3" creationId="{171E0C4E-6442-4645-A459-12C861391402}"/>
          </ac:spMkLst>
        </pc:spChg>
        <pc:spChg chg="add">
          <ac:chgData name="Antonio Osamu Katagiri Tanaka" userId="2c28225e-d492-4964-8551-1b0a3c65dda0" providerId="ADAL" clId="{A1255C39-2EFB-4D15-B143-B65097792378}" dt="2019-03-28T23:56:54.685" v="214"/>
          <ac:spMkLst>
            <pc:docMk/>
            <pc:sldMk cId="1147480841" sldId="258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A1255C39-2EFB-4D15-B143-B65097792378}" dt="2019-03-29T00:04:12.864" v="264" actId="20577"/>
          <ac:spMkLst>
            <pc:docMk/>
            <pc:sldMk cId="1147480841" sldId="258"/>
            <ac:spMk id="6" creationId="{AEFB709C-B3EC-42FD-89D8-09850069CE9D}"/>
          </ac:spMkLst>
        </pc:spChg>
        <pc:picChg chg="add del">
          <ac:chgData name="Antonio Osamu Katagiri Tanaka" userId="2c28225e-d492-4964-8551-1b0a3c65dda0" providerId="ADAL" clId="{A1255C39-2EFB-4D15-B143-B65097792378}" dt="2019-03-28T23:57:00.713" v="215" actId="478"/>
          <ac:picMkLst>
            <pc:docMk/>
            <pc:sldMk cId="1147480841" sldId="258"/>
            <ac:picMk id="5" creationId="{FB35D430-8CD0-4964-8117-AD787AC08501}"/>
          </ac:picMkLst>
        </pc:picChg>
        <pc:picChg chg="add mod modCrop">
          <ac:chgData name="Antonio Osamu Katagiri Tanaka" userId="2c28225e-d492-4964-8551-1b0a3c65dda0" providerId="ADAL" clId="{A1255C39-2EFB-4D15-B143-B65097792378}" dt="2019-03-29T00:01:39.253" v="230" actId="1076"/>
          <ac:picMkLst>
            <pc:docMk/>
            <pc:sldMk cId="1147480841" sldId="258"/>
            <ac:picMk id="8" creationId="{5E94859D-FE76-486C-92C4-9E80DA226F0E}"/>
          </ac:picMkLst>
        </pc:picChg>
        <pc:picChg chg="add del">
          <ac:chgData name="Antonio Osamu Katagiri Tanaka" userId="2c28225e-d492-4964-8551-1b0a3c65dda0" providerId="ADAL" clId="{A1255C39-2EFB-4D15-B143-B65097792378}" dt="2019-03-29T00:01:06.556" v="227" actId="478"/>
          <ac:picMkLst>
            <pc:docMk/>
            <pc:sldMk cId="1147480841" sldId="258"/>
            <ac:picMk id="9" creationId="{E2621E06-1BBF-4D74-9F6C-797F9F76B73E}"/>
          </ac:picMkLst>
        </pc:picChg>
        <pc:picChg chg="add del">
          <ac:chgData name="Antonio Osamu Katagiri Tanaka" userId="2c28225e-d492-4964-8551-1b0a3c65dda0" providerId="ADAL" clId="{A1255C39-2EFB-4D15-B143-B65097792378}" dt="2019-03-29T00:01:47.151" v="232" actId="478"/>
          <ac:picMkLst>
            <pc:docMk/>
            <pc:sldMk cId="1147480841" sldId="258"/>
            <ac:picMk id="10" creationId="{0AF52BC7-4995-46A5-BDD2-4AD4636A93DE}"/>
          </ac:picMkLst>
        </pc:pic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  <pc:sldChg chg="addSp delSp modSp add">
        <pc:chgData name="Antonio Osamu Katagiri Tanaka" userId="2c28225e-d492-4964-8551-1b0a3c65dda0" providerId="ADAL" clId="{A1255C39-2EFB-4D15-B143-B65097792378}" dt="2019-03-29T00:54:50.900" v="343" actId="1076"/>
        <pc:sldMkLst>
          <pc:docMk/>
          <pc:sldMk cId="2503017019" sldId="261"/>
        </pc:sldMkLst>
        <pc:spChg chg="mod">
          <ac:chgData name="Antonio Osamu Katagiri Tanaka" userId="2c28225e-d492-4964-8551-1b0a3c65dda0" providerId="ADAL" clId="{A1255C39-2EFB-4D15-B143-B65097792378}" dt="2019-03-29T00:21:25.153" v="341" actId="20577"/>
          <ac:spMkLst>
            <pc:docMk/>
            <pc:sldMk cId="2503017019" sldId="261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A1255C39-2EFB-4D15-B143-B65097792378}" dt="2019-03-29T00:20:19.850" v="273" actId="478"/>
          <ac:spMkLst>
            <pc:docMk/>
            <pc:sldMk cId="2503017019" sldId="261"/>
            <ac:spMk id="6" creationId="{AEFB709C-B3EC-42FD-89D8-09850069CE9D}"/>
          </ac:spMkLst>
        </pc:spChg>
        <pc:picChg chg="add mod">
          <ac:chgData name="Antonio Osamu Katagiri Tanaka" userId="2c28225e-d492-4964-8551-1b0a3c65dda0" providerId="ADAL" clId="{A1255C39-2EFB-4D15-B143-B65097792378}" dt="2019-03-29T00:54:50.900" v="343" actId="1076"/>
          <ac:picMkLst>
            <pc:docMk/>
            <pc:sldMk cId="2503017019" sldId="261"/>
            <ac:picMk id="5" creationId="{C80824D6-3081-4E40-B9B9-6AF2D5F3E407}"/>
          </ac:picMkLst>
        </pc:picChg>
        <pc:picChg chg="del">
          <ac:chgData name="Antonio Osamu Katagiri Tanaka" userId="2c28225e-d492-4964-8551-1b0a3c65dda0" providerId="ADAL" clId="{A1255C39-2EFB-4D15-B143-B65097792378}" dt="2019-03-29T00:20:52.273" v="279" actId="478"/>
          <ac:picMkLst>
            <pc:docMk/>
            <pc:sldMk cId="2503017019" sldId="261"/>
            <ac:picMk id="8" creationId="{5E94859D-FE76-486C-92C4-9E80DA226F0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4.92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192 1 1504 0 0,'17'9'2456'0'0,"-34"1"-715"0"0,17 0-505 0 0,-17 0-500 0 0,-18 9-456 0 0,17-9-356 0 0,1 19-240 0 0,-18-9-152 0 0,18-1-164 0 0,-18 1-176 0 0,18-10-165 0 0,17 9-263 0 0,0-9-120 0 0,0 0 84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8.44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87 38 600 0 0,'-49'-27'5070'0'0,"46"25"-4577"0"0,3 2-446 0 0,0 0 0 0 0,1 0-1 0 0,-1-1 1 0 0,0 1 0 0 0,0 0-1 0 0,0 0 1 0 0,0 0 0 0 0,0-1-1 0 0,0 1 1 0 0,0 0 0 0 0,0 0-1 0 0,0-1 1 0 0,0 1 0 0 0,0 0 0 0 0,0 0-1 0 0,0 0 1 0 0,0-1 0 0 0,0 1-1 0 0,0 0 1 0 0,0 0 0 0 0,0 0-1 0 0,0-1 1 0 0,0 1 0 0 0,0 0-1 0 0,0 0 1 0 0,0 0 0 0 0,0-1-1 0 0,0 1 1 0 0,-1 0 0 0 0,1 0-1 0 0,0 0 1 0 0,0-1 0 0 0,0 1 0 0 0,0 0-1 0 0,0 0 1 0 0,-1 0 0 0 0,1 0-1 0 0,0 0 1 0 0,0 0 0 0 0,0-1-1 0 0,-1 1 1 0 0,1 0 0 0 0,0 0-1 0 0,0 0 1 0 0,0 0 0 0 0,-1 0-47 0 0,-1 1-201 0 0,0 1 1 0 0,-1-1-1 0 0,1 1 0 0 0,0 0 1 0 0,0 0-1 0 0,0 0 1 0 0,0 0-1 0 0,0 0 0 0 0,1 0 1 0 0,-1 0-1 0 0,1 0 1 0 0,-1 1-1 0 0,1-1 1 0 0,0 1-1 0 0,0-1 0 0 0,0 1 1 0 0,0-1-1 0 0,0 1 1 0 0,1 0-1 0 0,-1-1 201 0 0,1 0-1391 0 0,0 0 24 0 0,0 6 158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9.70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158 22 1300 0 0,'0'0'163'0'0,"0"-1"0"0"0,0 0 0 0 0,0 0 0 0 0,0 0-1 0 0,-1 0 1 0 0,1 1 0 0 0,0-1 0 0 0,0 0 0 0 0,-1 0 0 0 0,1 0 0 0 0,0 1-1 0 0,-1-1 1 0 0,1 0 0 0 0,-1 1 0 0 0,1-1 0 0 0,-1 0 0 0 0,1 1 0 0 0,-1-1-1 0 0,0 0 1 0 0,1 1 0 0 0,-1-1 0 0 0,0 1 0 0 0,1-1 0 0 0,-1 1-1 0 0,0-1 1 0 0,1 1 0 0 0,-1 0 0 0 0,0-1 0 0 0,0 1 0 0 0,0 0 0 0 0,0 0-163 0 0,-2-1 207 0 0,-1 0 1 0 0,1 1 0 0 0,-1 0-1 0 0,1 0 1 0 0,-1 0 0 0 0,1 0-1 0 0,-1 0 1 0 0,0 1 0 0 0,0 0-208 0 0,-2 0 36 0 0,0 0 1 0 0,0 1-1 0 0,1 0 1 0 0,-1 0-1 0 0,0 0 1 0 0,1 0-1 0 0,-1 1 1 0 0,1 0-1 0 0,0 1 1 0 0,0-1-1 0 0,-1 1-36 0 0,-7 11-11 0 0,10-13-106 0 0,1 0 0 0 0,0 0-1 0 0,0 0 1 0 0,0 0-1 0 0,1 1 1 0 0,-1-1-1 0 0,0 1 1 0 0,1-1-1 0 0,0 1 1 0 0,-1-1 0 0 0,1 1-1 0 0,0 0 1 0 0,0 0-1 0 0,1-1 1 0 0,-1 1-1 0 0,1 0 1 0 0,-1 0-1 0 0,1 0 1 0 0,0 0-1 0 0,0 0 1 0 0,0 0 0 0 0,1 2 117 0 0,33-4-3399 0 0,-19-2 2098 0 0,-12-7 172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3:56.70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122 176 540 0 0,'2'-2'302'0'0,"0"0"0"0"0,0 0 0 0 0,-1-1 0 0 0,1 1 0 0 0,-1 0 0 0 0,0-1 0 0 0,0 1 0 0 0,0-1 0 0 0,0 0 1 0 0,0 1-1 0 0,0-1 0 0 0,-1 0 0 0 0,1 0 0 0 0,-1 1 0 0 0,0-1 0 0 0,0 0 0 0 0,0 0 0 0 0,0 0 0 0 0,0 1 0 0 0,-1-3-302 0 0,0 3 53 0 0,1 1-1 0 0,-1-1 1 0 0,0 1 0 0 0,1 0 0 0 0,-1-1-1 0 0,0 1 1 0 0,0 0 0 0 0,0 0 0 0 0,0 0-1 0 0,0-1 1 0 0,0 1 0 0 0,0 0-1 0 0,-1 0 1 0 0,1 1 0 0 0,0-1 0 0 0,0 0-1 0 0,-1 0 1 0 0,1 1 0 0 0,-1-1 0 0 0,1 0-1 0 0,-1 1 1 0 0,1 0 0 0 0,-1-1 0 0 0,1 1-1 0 0,-1 0 1 0 0,1 0 0 0 0,-1 0-1 0 0,1 0 1 0 0,-1 0 0 0 0,1 0 0 0 0,-1 0-1 0 0,1 0 1 0 0,-1 1 0 0 0,1-1 0 0 0,-1 0-1 0 0,1 1 1 0 0,-1-1 0 0 0,1 1-1 0 0,0 0-52 0 0,-9 2-247 0 0,0 0 0 0 0,1 0-1 0 0,-1 1 1 0 0,1 1 0 0 0,0 0 247 0 0,7-4-84 0 0,0 0 0 0 0,0 0 1 0 0,0 0-1 0 0,0 1 0 0 0,0-1 1 0 0,1 1-1 0 0,-1-1 1 0 0,0 1-1 0 0,1 0 0 0 0,-1-1 1 0 0,1 1-1 0 0,0 0 1 0 0,0 0-1 0 0,0 0 0 0 0,-1 0 1 0 0,2 0-1 0 0,-1 0 1 0 0,0 0-1 0 0,0 1 0 0 0,1-1 1 0 0,-1 0-1 0 0,1 2 84 0 0,0-2-89 0 0,0 0 0 0 0,1-1 1 0 0,-1 1-1 0 0,0 0 0 0 0,1 0 0 0 0,0 0 0 0 0,-1-1 0 0 0,1 1 0 0 0,0 0 0 0 0,0-1 1 0 0,0 1-1 0 0,0-1 0 0 0,0 1 0 0 0,0-1 0 0 0,1 0 0 0 0,-1 1 0 0 0,0-1 0 0 0,1 0 1 0 0,-1 0-1 0 0,2 1 89 0 0,14 17-2025 0 0,-2-1 862 0 0</inkml:trace>
  <inkml:trace contextRef="#ctx0" brushRef="#br0" timeOffset="2499.856">243 1 1256 0 0,'-17'10'5365'0'0,"-16"-1"-2965"0"0,16 2-1145 0 0,11-7-1244 0 0,1 0 0 0 0,-1 0 1 0 0,1 1-1 0 0,0-1 0 0 0,0 1 1 0 0,0 0-1 0 0,1 0 0 0 0,-1 1 1 0 0,1-1-1 0 0,-1 4-11 0 0,3-7-234 0 0,1 0 1 0 0,-1 0-1 0 0,0 0 1 0 0,0 0-1 0 0,0-1 1 0 0,0 1-1 0 0,0-1 1 0 0,0 1-1 0 0,0-1 0 0 0,-1 0 1 0 0,1 1-1 0 0,0-1 1 0 0,-3 0 233 0 0,4 0-308 0 0,-1 4-105 0 0,1-2-3856 0 0,1-3 2738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4:00.55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88 22 1092 0 0,'0'-1'77'0'0,"0"1"1"0"0,0-1-1 0 0,0 0 0 0 0,0 0 1 0 0,0 1-1 0 0,0-1 0 0 0,0 0 0 0 0,0 0 1 0 0,0 0-1 0 0,0 1 0 0 0,-1-1 1 0 0,1 0-1 0 0,0 1 0 0 0,0-1 0 0 0,-1 0 1 0 0,1 0-1 0 0,0 1 0 0 0,-1-1 1 0 0,1 0-1 0 0,-1 1 0 0 0,1-1 1 0 0,-1 1-1 0 0,1-1 0 0 0,-1 1 0 0 0,0-1 1 0 0,1 1-1 0 0,-1-1 0 0 0,1 1 1 0 0,-1-1-1 0 0,0 1 0 0 0,0 0 0 0 0,1-1 1 0 0,-1 1-1 0 0,0 0 0 0 0,0 0 1 0 0,1 0-1 0 0,-1-1 0 0 0,0 1 1 0 0,0 0-1 0 0,1 0 0 0 0,-1 0 0 0 0,0 0 1 0 0,0 0-1 0 0,1 1 0 0 0,-1-1 1 0 0,0 0-1 0 0,0 0 0 0 0,1 0 0 0 0,-1 1 1 0 0,0-1-1 0 0,0 0-77 0 0,-11 1 394 0 0,10 0-318 0 0,0 0 0 0 0,0 0 0 0 0,0 0 0 0 0,0 1-1 0 0,0-1 1 0 0,0 1 0 0 0,1-1 0 0 0,-1 1-1 0 0,0 0 1 0 0,1-1 0 0 0,-1 1 0 0 0,1 0-1 0 0,0 0 1 0 0,0 0 0 0 0,0 0 0 0 0,0 0 0 0 0,0 1-1 0 0,0-1 1 0 0,0 0 0 0 0,1 0 0 0 0,-1 1-1 0 0,1-1 1 0 0,0 0 0 0 0,-1 1 0 0 0,1-1-76 0 0,0 0 7 0 0,0-1 1 0 0,0 0 0 0 0,0 0-1 0 0,-1 0 1 0 0,1 0 0 0 0,0 0 0 0 0,-1 1-1 0 0,1-1 1 0 0,-1 0 0 0 0,1 0-1 0 0,-1 0 1 0 0,0 0 0 0 0,1 0-1 0 0,-1-1 1 0 0,0 1 0 0 0,0 1-8 0 0,0-1-1 0 0,0 0 1 0 0,0-1 0 0 0,0 1-1 0 0,1 0 1 0 0,-1 0-1 0 0,1 0 1 0 0,-1 0 0 0 0,0 1-1 0 0,1-1 1 0 0,0 0-1 0 0,-1 0 1 0 0,1 0 0 0 0,0 0-1 0 0,-1 0 1 0 0,1 1-1 0 0,0 0 1 0 0,-1 15-216 0 0,2 15-777 0 0,-1-31 946 0 0,1 0 0 0 0,-1 0 0 0 0,0 0 0 0 0,1 0 0 0 0,-1 0 0 0 0,0 0 0 0 0,1 0 0 0 0,-1 0 0 0 0,1-1 0 0 0,-1 1 0 0 0,1 0 0 0 0,0 0 0 0 0,-1 0 0 0 0,1-1 0 0 0,0 1 0 0 0,0 0 0 0 0,-1-1 0 0 0,1 1 0 0 0,0 0 0 0 0,0-1 0 0 0,0 1-1 0 0,0-1 1 0 0,0 0 0 0 0,0 1 0 0 0,0-1 47 0 0,14 6-1163 0 0,5 0-1202 0 0,-3-6 1167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0T18:34:01.155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53 1 984 0 0,'17'19'1728'0'0,"-34"-9"-532"0"0,17 0-388 0 0,0 0-336 0 0,-17-1-260 0 0,-1 1-208 0 0,18 0-160 0 0,-17-10-148 0 0,17 10-176 0 0,0-10-188 0 0,0 0-392 0 0,0 0-152 0 0,0 0 64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4:38:04.26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101 43 160 0 0,'-26'-13'2275'0'0,"-49"-10"-1308"0"0,75 23-975 0 0,0 0 0 0 0,0 0 0 0 0,0-1-1 0 0,0 1 1 0 0,0 0 0 0 0,0 0 0 0 0,0-1-1 0 0,0 1 1 0 0,0 0 0 0 0,0 0-1 0 0,0-1 1 0 0,1 1 0 0 0,-1 0 0 0 0,0 0-1 0 0,0 0 1 0 0,0-1 0 0 0,0 1 0 0 0,0 0-1 0 0,0 0 1 0 0,1 0 0 0 0,-1-1 0 0 0,0 1-1 0 0,0 0 1 0 0,0 0 0 0 0,0 0 0 0 0,1 0-1 0 0,-1-1 1 0 0,0 1 0 0 0,0 0 0 0 0,1 0-1 0 0,-1 0 1 0 0,0 0 0 0 0,0 0 0 0 0,0 0-1 0 0,1 0 1 0 0,-1 0 0 0 0,0 0 0 0 0,0 0-1 0 0,1 0 1 0 0,-1 0 0 0 0,0 0 0 0 0,0 0-1 0 0,1 0 1 0 0,-1 0 0 0 0,0 0-1 0 0,0 0 1 0 0,1 0 0 0 0,-1 0 0 0 0,0 0-1 0 0,0 0 1 0 0,1 0 0 0 0,-1 0 8 0 0,3 2-209 0 0,1-1 0 0 0,-1 0 0 0 0,0 0 0 0 0,1-1 0 0 0,-1 1 0 0 0,1-1 0 0 0,-1 1 0 0 0,1-1 0 0 0,0 0 0 0 0,-1-1 209 0 0,0 1-799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7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5.xml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Research Overview &amp;</a:t>
            </a:r>
            <a:b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Related Article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A.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April 04,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2: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026155-765F-4F14-B37C-9B27F3505A41}"/>
                  </a:ext>
                </a:extLst>
              </p14:cNvPr>
              <p14:cNvContentPartPr/>
              <p14:nvPr/>
            </p14:nvContentPartPr>
            <p14:xfrm>
              <a:off x="1628689" y="2086156"/>
              <a:ext cx="36720" cy="1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026155-765F-4F14-B37C-9B27F3505A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4369" y="2081836"/>
                <a:ext cx="45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E2FD95-291C-49CC-97C7-F0C70A70C6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0477110"/>
                  </p:ext>
                </p:extLst>
              </p:nvPr>
            </p:nvGraphicFramePr>
            <p:xfrm>
              <a:off x="949040" y="1690688"/>
              <a:ext cx="11242960" cy="5167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0740">
                      <a:extLst>
                        <a:ext uri="{9D8B030D-6E8A-4147-A177-3AD203B41FA5}">
                          <a16:colId xmlns:a16="http://schemas.microsoft.com/office/drawing/2014/main" val="251445232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414066777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803846213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795804315"/>
                        </a:ext>
                      </a:extLst>
                    </a:gridCol>
                  </a:tblGrid>
                  <a:tr h="3680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baseline="0" noProof="0" dirty="0">
                              <a:solidFill>
                                <a:schemeClr val="lt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Maximum Temperature</a:t>
                          </a:r>
                          <a:endParaRPr lang="en-GB" b="0" i="0" baseline="0" noProof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Temperature Ramp Rate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Gas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i="1" baseline="0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aseline="0" noProof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GB" baseline="0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 flow rate</a:t>
                          </a:r>
                          <a:endParaRPr lang="en-GB" b="0" i="0" baseline="0" noProof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279325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621333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7669287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4444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3524185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8189804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190284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01498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892920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820871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4.5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4944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9502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 l/min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7434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E2FD95-291C-49CC-97C7-F0C70A70C6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00477110"/>
                  </p:ext>
                </p:extLst>
              </p:nvPr>
            </p:nvGraphicFramePr>
            <p:xfrm>
              <a:off x="949040" y="1690688"/>
              <a:ext cx="11242960" cy="5167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0740">
                      <a:extLst>
                        <a:ext uri="{9D8B030D-6E8A-4147-A177-3AD203B41FA5}">
                          <a16:colId xmlns:a16="http://schemas.microsoft.com/office/drawing/2014/main" val="251445232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4140667777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803846213"/>
                        </a:ext>
                      </a:extLst>
                    </a:gridCol>
                    <a:gridCol w="2810740">
                      <a:extLst>
                        <a:ext uri="{9D8B030D-6E8A-4147-A177-3AD203B41FA5}">
                          <a16:colId xmlns:a16="http://schemas.microsoft.com/office/drawing/2014/main" val="3795804315"/>
                        </a:ext>
                      </a:extLst>
                    </a:gridCol>
                  </a:tblGrid>
                  <a:tr h="3680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1" kern="1200" baseline="0" noProof="0" dirty="0">
                              <a:solidFill>
                                <a:schemeClr val="lt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Sample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Maximum Temperature</a:t>
                          </a:r>
                          <a:endParaRPr lang="en-GB" b="0" i="0" baseline="0" noProof="0" dirty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Temperature Ramp Rate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434" t="-8333" r="-1085" b="-13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279325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621333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7669287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004444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3524185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8189804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1902842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01498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20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892920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900 °C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 °C/min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48208716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4.5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494421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 l/min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95028"/>
                      </a:ext>
                    </a:extLst>
                  </a:tr>
                  <a:tr h="3999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en-GB" b="0" i="0" baseline="0" noProof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GB" dirty="0">
                            <a:latin typeface="Arial Nova Light" panose="020B03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aseline="0" noProof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 l/min</a:t>
                          </a:r>
                          <a:endParaRPr lang="en-GB" b="0" i="0" baseline="0" noProof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7434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076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11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maximum pyrolysis temperature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- Step 3: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74356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11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maximum pyrolysis temperature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- Step 3: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3494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11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Effect of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maximum pyrolysis temperature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- Step 3: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6214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kUlcttMARheOrIL7ygzflDlUjjg8YUxEFNhYF9E1z5z0QGBAP2n_Tqku5q7HVCW_h3CyN-QCY9U07PJgnY2FawaE9N_l12tfLby_LFAoqJpXRics1TfZaGGkbr_UKVGldA-L8uROKv4M3QsQC08H2uQWlpfZSKLdmCS3l4tSUs2v1tYm_2JKAPMF33b2nKRHadoJeNYXIt9MSee029ey6MfwjDPDQKhava0GzRvpSDzy7q-bKxGWOkMyjELPV0MwEXV5ZZ6lXt6zg8yrsu28gtq9rNg-_8RyZTkgBuObQkxm6ZZzUf0JT0jUQRnwJF-d7NGA_S3mo0vwdErzV_5eUdhehWn17pjKovcBvQAjBEjDQ0o0cmTUeZLV1LrAasb2DJF0lKJ8m4sOFFbdXU8JLJYjEoGhGHcfmWdAsP58nYNPkxLCDGDb4ozEofyNGxvDSDGpc4ZGuQ01uJ-emA7HEIg_9ieeKcZ9DJ5QBCnfm7mSIN7pfX6azwTDCKvf13AOdrXAuSeFekIuXb686UTujYe_YI_55mcRQnI7tHMjChBeAa8EFW_Ag9_wlrtCxgoakIm19L7sh6gv64zcFiQRucXpPo8COFv3KZi0831oy_YFfuLCr3vnDCRMVbyLgn8OFVp-scEKvhH1opSE2TBLB5BmfO9jEvHz=s1041-no">
            <a:extLst>
              <a:ext uri="{FF2B5EF4-FFF2-40B4-BE49-F238E27FC236}">
                <a16:creationId xmlns:a16="http://schemas.microsoft.com/office/drawing/2014/main" id="{62C86081-2859-45C8-BAE6-D2CC488F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346" y="563033"/>
            <a:ext cx="5731933" cy="5731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Decomposition of large hydrocarbon molecules into smaller ones during pyrolysis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76B66-CA5E-44E1-B29C-AFCB39AF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87" y="1690688"/>
            <a:ext cx="4831399" cy="464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6AB84E-0624-4A71-9C0F-D062D87F5C5D}"/>
              </a:ext>
            </a:extLst>
          </p:cNvPr>
          <p:cNvSpPr/>
          <p:nvPr/>
        </p:nvSpPr>
        <p:spPr>
          <a:xfrm>
            <a:off x="949040" y="6334780"/>
            <a:ext cx="112227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917E339-891C-4EC8-AE76-E54A6D883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4312" y="1825625"/>
                <a:ext cx="5627687" cy="45091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solidFill>
                      <a:schemeClr val="tx2">
                        <a:lumMod val="75000"/>
                      </a:schemeClr>
                    </a:solidFill>
                    <a:latin typeface="Arial Nova Light" panose="020B0304020202020204" pitchFamily="34" charset="0"/>
                  </a:rPr>
                  <a:t>Pyrolysis Products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Liquids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Heavier hydrocarbons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water</a:t>
                </a:r>
              </a:p>
              <a:p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Solids</a:t>
                </a:r>
              </a:p>
              <a:p>
                <a:pPr lvl="1"/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char &amp; carbon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Gases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MX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𝐶𝑂</m:t>
                    </m:r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endPara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917E339-891C-4EC8-AE76-E54A6D883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4312" y="1825625"/>
                <a:ext cx="5627687" cy="4509156"/>
              </a:xfrm>
              <a:blipFill>
                <a:blip r:embed="rId3"/>
                <a:stretch>
                  <a:fillRect l="-2275" t="-2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70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Characteristics of some thermal decomposition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AB84E-0624-4A71-9C0F-D062D87F5C5D}"/>
              </a:ext>
            </a:extLst>
          </p:cNvPr>
          <p:cNvSpPr/>
          <p:nvPr/>
        </p:nvSpPr>
        <p:spPr>
          <a:xfrm>
            <a:off x="949040" y="6550223"/>
            <a:ext cx="112227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Mohan, D., Pittman Jr., C.U., Steele, P.H., 2003. Pyrolysis of Wood/Biomass for Bio- oil: A Critical Review. Energy Fuels 20, 848–889.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35629-3447-43D2-9AA4-52C71B96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44" y="1690688"/>
            <a:ext cx="6848152" cy="4802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22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12337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Rapid heating -&gt; higher volatiles (more liquids)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Low temperatures -&gt; greater amount of char, gas yield decreases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92AD1-EC6F-4108-9565-5EC0B41458C4}"/>
              </a:ext>
            </a:extLst>
          </p:cNvPr>
          <p:cNvSpPr/>
          <p:nvPr/>
        </p:nvSpPr>
        <p:spPr>
          <a:xfrm>
            <a:off x="949040" y="633478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31BD3-B268-44AA-AEEE-9AE84C31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59343"/>
            <a:ext cx="480060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A38D39-5E27-4655-B893-DC348B261AFB}"/>
              </a:ext>
            </a:extLst>
          </p:cNvPr>
          <p:cNvSpPr txBox="1">
            <a:spLocks/>
          </p:cNvSpPr>
          <p:nvPr/>
        </p:nvSpPr>
        <p:spPr>
          <a:xfrm>
            <a:off x="6381404" y="2842953"/>
            <a:ext cx="5810596" cy="3491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Small particles -&gt; higher liquid yield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Photolithography: Step by step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6B6F2-A47B-4DE9-9228-D0E3904E516D}"/>
              </a:ext>
            </a:extLst>
          </p:cNvPr>
          <p:cNvSpPr/>
          <p:nvPr/>
        </p:nvSpPr>
        <p:spPr>
          <a:xfrm>
            <a:off x="942833" y="6550222"/>
            <a:ext cx="11242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Jae-Hwang Lee. (2015). Photolithography: Step by step - YouTube. Retrieved from https://www.youtube.com/watch?v=oBKhN4n-EGI</a:t>
            </a:r>
          </a:p>
        </p:txBody>
      </p:sp>
      <p:pic>
        <p:nvPicPr>
          <p:cNvPr id="7" name="photolithopgraphy">
            <a:hlinkClick r:id="" action="ppaction://media"/>
            <a:extLst>
              <a:ext uri="{FF2B5EF4-FFF2-40B4-BE49-F238E27FC236}">
                <a16:creationId xmlns:a16="http://schemas.microsoft.com/office/drawing/2014/main" id="{8DD8FB03-8B24-41FB-8473-4CFDFC7363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5606" y="1690688"/>
            <a:ext cx="8537414" cy="4802187"/>
          </a:xfrm>
        </p:spPr>
      </p:pic>
    </p:spTree>
    <p:extLst>
      <p:ext uri="{BB962C8B-B14F-4D97-AF65-F5344CB8AC3E}">
        <p14:creationId xmlns:p14="http://schemas.microsoft.com/office/powerpoint/2010/main" val="323199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2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: characterization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Pore size distribution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Optical images of the surface by confocal microscopy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Resistivity measurements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4-point probe method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Crystallinity variation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spectroscopy w/a 514 nm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laser source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Chemical composition (quantify the elements present on the surface of the structures)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Energy-dispersive X-ray spectroscopy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4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My Thesis Overview	: ~5min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Related Article		: ~20min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Q&amp;A			: ~10min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: parameters to study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ABF062-E737-4476-A2E2-57C435148864}"/>
              </a:ext>
            </a:extLst>
          </p:cNvPr>
          <p:cNvSpPr txBox="1">
            <a:spLocks/>
          </p:cNvSpPr>
          <p:nvPr/>
        </p:nvSpPr>
        <p:spPr>
          <a:xfrm>
            <a:off x="949040" y="1825624"/>
            <a:ext cx="11242960" cy="503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Three pyrolysis parameters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Maximum temperature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600°C, 700°C, 800°C and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Temperature ramp rate constant @ 5°C/min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Nitrogen flow rate constant @ 6l/m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Temperature ramp rate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2.5°C/min, 5°C/min, 10°C/min and 20°C/min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Maximum temperature constant @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Nitrogen flow rate constant @ 6l/min</a:t>
            </a:r>
          </a:p>
          <a:p>
            <a:pPr lvl="1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Nitrogen flow rate</a:t>
            </a:r>
          </a:p>
          <a:p>
            <a:pPr lvl="2"/>
            <a:r>
              <a:rPr lang="en-GB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3l/min, 4.5l/min, 6l/min and 7.5l/min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Maximum temperature constant @ 900°C</a:t>
            </a:r>
          </a:p>
          <a:p>
            <a:pPr lvl="2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Temperature ramp rate constant @ 5°C/min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41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Ulyanov, V.,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Koshelev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Kharchuk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S.,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Gulevskii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V., &amp;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Timochkin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(2018). Study of the pyrolysis of solid organic polymers by their heating with metal melt. Petroleum Chemistry, 58(1), 68–75. https://doi.org/10.1134/S0965544118010140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78D0BD-CD2C-44B1-976E-1029D186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91" y="1884658"/>
            <a:ext cx="6369844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the practice and feasibility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a new fabrication process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achieve mass scale manufacturing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of carbon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-wires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an inexpensive, continuous, simple and reproducible manner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carbon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18846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Related Article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824D6-3081-4E40-B9B9-6AF2D5F3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38" y="1963406"/>
            <a:ext cx="9969900" cy="3197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BFDF20-F013-4415-861E-93B8C7C7A597}"/>
              </a:ext>
            </a:extLst>
          </p:cNvPr>
          <p:cNvSpPr/>
          <p:nvPr/>
        </p:nvSpPr>
        <p:spPr>
          <a:xfrm>
            <a:off x="942833" y="6119336"/>
            <a:ext cx="11242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F83E4-CEA6-414C-BD14-A3FF2A327955}"/>
              </a:ext>
            </a:extLst>
          </p:cNvPr>
          <p:cNvSpPr/>
          <p:nvPr/>
        </p:nvSpPr>
        <p:spPr>
          <a:xfrm>
            <a:off x="3425615" y="2164057"/>
            <a:ext cx="4240105" cy="381023"/>
          </a:xfrm>
          <a:prstGeom prst="rect">
            <a:avLst/>
          </a:prstGeom>
          <a:noFill/>
          <a:ln w="6667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01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450915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chemical decomposition of any organic polymer by heating in an oxygen-free environment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This degradation technique can lead to the formation condensable gases and carbonized materials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92AD1-EC6F-4108-9565-5EC0B41458C4}"/>
              </a:ext>
            </a:extLst>
          </p:cNvPr>
          <p:cNvSpPr/>
          <p:nvPr/>
        </p:nvSpPr>
        <p:spPr>
          <a:xfrm>
            <a:off x="949040" y="633478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Basu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(2018). Biomass Gasification, Pyrolysis and 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Torrefaction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 Practical Design and Theory (3rd Edition). Elsevier. Retrieved from https://app.knovel.com/hotlink/pdf/id:kt011PGVNJ/biomass-gasification/biomass-ga-historical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77F344-DB50-4440-91A5-80B84A927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40" y="4760681"/>
            <a:ext cx="6959360" cy="75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30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parameters that were investigated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58630E6-31AF-4451-B084-C9809D0DA4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9040" y="1825624"/>
                <a:ext cx="11242960" cy="4509155"/>
              </a:xfrm>
            </p:spPr>
            <p:txBody>
              <a:bodyPr>
                <a:normAutofit/>
              </a:bodyPr>
              <a:lstStyle/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Maximum Pyrolysis Temperature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Temperature Ramp Rate</a:t>
                </a:r>
              </a:p>
              <a:p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MX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) flow rate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58630E6-31AF-4451-B084-C9809D0DA4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9040" y="1825624"/>
                <a:ext cx="11242960" cy="4509155"/>
              </a:xfrm>
              <a:blipFill>
                <a:blip r:embed="rId2"/>
                <a:stretch>
                  <a:fillRect l="-976" t="-2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17719D5-6169-4770-9360-3AF88034324B}"/>
              </a:ext>
            </a:extLst>
          </p:cNvPr>
          <p:cNvSpPr/>
          <p:nvPr/>
        </p:nvSpPr>
        <p:spPr>
          <a:xfrm>
            <a:off x="942833" y="6119336"/>
            <a:ext cx="11242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Pramanick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B., Vazquez-Pinon, M., Torres-Castro, A., &amp; Martinez-</a:t>
            </a:r>
            <a:r>
              <a:rPr lang="en-GB" sz="1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Chapaa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O. (2018). Effect of pyrolysis process parameters on electrical, physical, chemical and electro-chemical properties of SU-8-derived carbon structures fabricated using the C-MEMS process. Materials Today: Proceedings, 5(3), 9669–9682. https://doi.org/10.1016/J.MATPR.2017.10.153</a:t>
            </a:r>
          </a:p>
        </p:txBody>
      </p:sp>
    </p:spTree>
    <p:extLst>
      <p:ext uri="{BB962C8B-B14F-4D97-AF65-F5344CB8AC3E}">
        <p14:creationId xmlns:p14="http://schemas.microsoft.com/office/powerpoint/2010/main" val="385331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1: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511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of SU-8 polymeric structures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050" name="Picture 2" descr="C:\Users\oskat\AppData\Local\Packages\Microsoft.Office.OneNote_8wekyb3d8bbwe\TempState\msohtmlclip\clip_image001.png">
            <a:extLst>
              <a:ext uri="{FF2B5EF4-FFF2-40B4-BE49-F238E27FC236}">
                <a16:creationId xmlns:a16="http://schemas.microsoft.com/office/drawing/2014/main" id="{F847A611-DF82-404B-9325-EE87F57C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33" y="2336801"/>
            <a:ext cx="11242960" cy="396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DD5436-3058-4058-ACB7-5C0CBDD76C46}"/>
                  </a:ext>
                </a:extLst>
              </p14:cNvPr>
              <p14:cNvContentPartPr/>
              <p14:nvPr/>
            </p14:nvContentPartPr>
            <p14:xfrm>
              <a:off x="3063280" y="5275853"/>
              <a:ext cx="75240" cy="7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DD5436-3058-4058-ACB7-5C0CBDD76C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8960" y="5271533"/>
                <a:ext cx="838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407247-F839-491B-BD72-7C4B857414D0}"/>
                  </a:ext>
                </a:extLst>
              </p14:cNvPr>
              <p14:cNvContentPartPr/>
              <p14:nvPr/>
            </p14:nvContentPartPr>
            <p14:xfrm>
              <a:off x="3006627" y="5445053"/>
              <a:ext cx="31680" cy="2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407247-F839-491B-BD72-7C4B857414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2307" y="5440733"/>
                <a:ext cx="40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5AA7FE-0C6B-4BAC-AA91-03D6C6E2CFB9}"/>
                  </a:ext>
                </a:extLst>
              </p14:cNvPr>
              <p14:cNvContentPartPr/>
              <p14:nvPr/>
            </p14:nvContentPartPr>
            <p14:xfrm>
              <a:off x="3081147" y="5988653"/>
              <a:ext cx="56880" cy="3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5AA7FE-0C6B-4BAC-AA91-03D6C6E2CF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6827" y="5984333"/>
                <a:ext cx="655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B8FCB3-5246-4338-A115-5B90E36E0513}"/>
                  </a:ext>
                </a:extLst>
              </p14:cNvPr>
              <p14:cNvContentPartPr/>
              <p14:nvPr/>
            </p14:nvContentPartPr>
            <p14:xfrm>
              <a:off x="2957080" y="5620373"/>
              <a:ext cx="87347" cy="84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B8FCB3-5246-4338-A115-5B90E36E05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52767" y="5616053"/>
                <a:ext cx="95974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F37173-EC69-4458-948F-155E93E9FF00}"/>
                  </a:ext>
                </a:extLst>
              </p14:cNvPr>
              <p14:cNvContentPartPr/>
              <p14:nvPr/>
            </p14:nvContentPartPr>
            <p14:xfrm>
              <a:off x="2443947" y="3369653"/>
              <a:ext cx="32040" cy="60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F37173-EC69-4458-948F-155E93E9FF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9627" y="3365333"/>
                <a:ext cx="406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355C72-A70E-4CB2-BB06-3E182CD460BC}"/>
                  </a:ext>
                </a:extLst>
              </p14:cNvPr>
              <p14:cNvContentPartPr/>
              <p14:nvPr/>
            </p14:nvContentPartPr>
            <p14:xfrm>
              <a:off x="2962707" y="5107013"/>
              <a:ext cx="25200" cy="32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355C72-A70E-4CB2-BB06-3E182CD460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58387" y="5102693"/>
                <a:ext cx="33840" cy="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39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Experiment - Step 2: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1117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of carbon structures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C58A7-5D4B-4ED9-92D4-E2DAA3A6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39" y="2336802"/>
            <a:ext cx="11242961" cy="3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57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976</Words>
  <Application>Microsoft Office PowerPoint</Application>
  <PresentationFormat>Widescreen</PresentationFormat>
  <Paragraphs>123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Nova Light</vt:lpstr>
      <vt:lpstr>Calibri</vt:lpstr>
      <vt:lpstr>Calibri Light</vt:lpstr>
      <vt:lpstr>Cambria Math</vt:lpstr>
      <vt:lpstr>Gabriola</vt:lpstr>
      <vt:lpstr>Office Theme</vt:lpstr>
      <vt:lpstr>Research Overview &amp; Related Article</vt:lpstr>
      <vt:lpstr>Agenda</vt:lpstr>
      <vt:lpstr>Thesis Overview</vt:lpstr>
      <vt:lpstr>Thesis Overview</vt:lpstr>
      <vt:lpstr>Related Article</vt:lpstr>
      <vt:lpstr>Pyrolysis</vt:lpstr>
      <vt:lpstr>Pyrolysis parameters that were investigated</vt:lpstr>
      <vt:lpstr>Experiment - Step 1: photolithography</vt:lpstr>
      <vt:lpstr>Experiment - Step 2: pyrolysis</vt:lpstr>
      <vt:lpstr>Experiment - Step 2: pyrolysis</vt:lpstr>
      <vt:lpstr>Results - Step 3: discussion</vt:lpstr>
      <vt:lpstr>Results - Step 3: discussion</vt:lpstr>
      <vt:lpstr>Results - Step 3: discussion</vt:lpstr>
      <vt:lpstr>Q&amp;A</vt:lpstr>
      <vt:lpstr>Decomposition of large hydrocarbon molecules into smaller ones during pyrolysis </vt:lpstr>
      <vt:lpstr>Characteristics of some thermal decomposition processes</vt:lpstr>
      <vt:lpstr>Pyrolysis</vt:lpstr>
      <vt:lpstr>Photolithography: Step by step</vt:lpstr>
      <vt:lpstr>Experiment : characterization</vt:lpstr>
      <vt:lpstr>Experiment : parameters to study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9</cp:revision>
  <dcterms:created xsi:type="dcterms:W3CDTF">2019-03-28T22:09:57Z</dcterms:created>
  <dcterms:modified xsi:type="dcterms:W3CDTF">2019-03-31T15:57:12Z</dcterms:modified>
</cp:coreProperties>
</file>